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313" r:id="rId5"/>
    <p:sldId id="331" r:id="rId6"/>
    <p:sldId id="281" r:id="rId7"/>
    <p:sldId id="332" r:id="rId8"/>
    <p:sldId id="333" r:id="rId9"/>
    <p:sldId id="335" r:id="rId10"/>
    <p:sldId id="336" r:id="rId11"/>
    <p:sldId id="337" r:id="rId12"/>
    <p:sldId id="338" r:id="rId13"/>
    <p:sldId id="342" r:id="rId14"/>
    <p:sldId id="339" r:id="rId15"/>
    <p:sldId id="340" r:id="rId16"/>
    <p:sldId id="341" r:id="rId17"/>
    <p:sldId id="343" r:id="rId18"/>
    <p:sldId id="351" r:id="rId19"/>
    <p:sldId id="344" r:id="rId20"/>
    <p:sldId id="352" r:id="rId21"/>
    <p:sldId id="346" r:id="rId22"/>
    <p:sldId id="282" r:id="rId23"/>
    <p:sldId id="354" r:id="rId24"/>
    <p:sldId id="355" r:id="rId25"/>
    <p:sldId id="357" r:id="rId26"/>
    <p:sldId id="359" r:id="rId27"/>
    <p:sldId id="356" r:id="rId28"/>
    <p:sldId id="360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5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96" y="13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3.png"/><Relationship Id="rId18" Type="http://schemas.openxmlformats.org/officeDocument/2006/relationships/image" Target="../media/image337.png"/><Relationship Id="rId26" Type="http://schemas.openxmlformats.org/officeDocument/2006/relationships/image" Target="../media/image342.png"/><Relationship Id="rId39" Type="http://schemas.openxmlformats.org/officeDocument/2006/relationships/image" Target="../media/image351.png"/><Relationship Id="rId21" Type="http://schemas.openxmlformats.org/officeDocument/2006/relationships/image" Target="../media/image339.png"/><Relationship Id="rId34" Type="http://schemas.openxmlformats.org/officeDocument/2006/relationships/image" Target="../media/image347.png"/><Relationship Id="rId42" Type="http://schemas.openxmlformats.org/officeDocument/2006/relationships/image" Target="../media/image354.png"/><Relationship Id="rId47" Type="http://schemas.openxmlformats.org/officeDocument/2006/relationships/image" Target="../media/image359.png"/><Relationship Id="rId50" Type="http://schemas.openxmlformats.org/officeDocument/2006/relationships/image" Target="../media/image361.png"/><Relationship Id="rId55" Type="http://schemas.openxmlformats.org/officeDocument/2006/relationships/image" Target="../media/image366.png"/><Relationship Id="rId63" Type="http://schemas.openxmlformats.org/officeDocument/2006/relationships/image" Target="../media/image374.png"/><Relationship Id="rId7" Type="http://schemas.openxmlformats.org/officeDocument/2006/relationships/image" Target="../media/image328.png"/><Relationship Id="rId2" Type="http://schemas.openxmlformats.org/officeDocument/2006/relationships/image" Target="../media/image319.png"/><Relationship Id="rId16" Type="http://schemas.openxmlformats.org/officeDocument/2006/relationships/image" Target="../media/image335.png"/><Relationship Id="rId29" Type="http://schemas.openxmlformats.org/officeDocument/2006/relationships/image" Target="../media/image343.png"/><Relationship Id="rId11" Type="http://schemas.openxmlformats.org/officeDocument/2006/relationships/image" Target="../media/image331.png"/><Relationship Id="rId24" Type="http://schemas.openxmlformats.org/officeDocument/2006/relationships/image" Target="../media/image341.png"/><Relationship Id="rId32" Type="http://schemas.openxmlformats.org/officeDocument/2006/relationships/image" Target="../media/image346.png"/><Relationship Id="rId37" Type="http://schemas.openxmlformats.org/officeDocument/2006/relationships/image" Target="../media/image350.png"/><Relationship Id="rId40" Type="http://schemas.openxmlformats.org/officeDocument/2006/relationships/image" Target="../media/image352.png"/><Relationship Id="rId45" Type="http://schemas.openxmlformats.org/officeDocument/2006/relationships/image" Target="../media/image357.png"/><Relationship Id="rId53" Type="http://schemas.openxmlformats.org/officeDocument/2006/relationships/image" Target="../media/image364.png"/><Relationship Id="rId58" Type="http://schemas.openxmlformats.org/officeDocument/2006/relationships/image" Target="../media/image369.png"/><Relationship Id="rId5" Type="http://schemas.openxmlformats.org/officeDocument/2006/relationships/image" Target="../media/image326.png"/><Relationship Id="rId61" Type="http://schemas.openxmlformats.org/officeDocument/2006/relationships/image" Target="../media/image372.png"/><Relationship Id="rId19" Type="http://schemas.openxmlformats.org/officeDocument/2006/relationships/image" Target="../media/image338.png"/><Relationship Id="rId14" Type="http://schemas.openxmlformats.org/officeDocument/2006/relationships/image" Target="../media/image23.png"/><Relationship Id="rId22" Type="http://schemas.openxmlformats.org/officeDocument/2006/relationships/image" Target="../media/image340.png"/><Relationship Id="rId27" Type="http://schemas.openxmlformats.org/officeDocument/2006/relationships/image" Target="../media/image30.png"/><Relationship Id="rId30" Type="http://schemas.openxmlformats.org/officeDocument/2006/relationships/image" Target="../media/image344.png"/><Relationship Id="rId35" Type="http://schemas.openxmlformats.org/officeDocument/2006/relationships/image" Target="../media/image348.png"/><Relationship Id="rId43" Type="http://schemas.openxmlformats.org/officeDocument/2006/relationships/image" Target="../media/image355.png"/><Relationship Id="rId48" Type="http://schemas.openxmlformats.org/officeDocument/2006/relationships/image" Target="../media/image360.png"/><Relationship Id="rId56" Type="http://schemas.openxmlformats.org/officeDocument/2006/relationships/image" Target="../media/image367.png"/><Relationship Id="rId64" Type="http://schemas.openxmlformats.org/officeDocument/2006/relationships/image" Target="../media/image375.png"/><Relationship Id="rId8" Type="http://schemas.openxmlformats.org/officeDocument/2006/relationships/image" Target="../media/image329.png"/><Relationship Id="rId51" Type="http://schemas.openxmlformats.org/officeDocument/2006/relationships/image" Target="../media/image362.png"/><Relationship Id="rId3" Type="http://schemas.openxmlformats.org/officeDocument/2006/relationships/image" Target="../media/image324.png"/><Relationship Id="rId12" Type="http://schemas.openxmlformats.org/officeDocument/2006/relationships/image" Target="../media/image332.png"/><Relationship Id="rId17" Type="http://schemas.openxmlformats.org/officeDocument/2006/relationships/image" Target="../media/image336.png"/><Relationship Id="rId25" Type="http://schemas.openxmlformats.org/officeDocument/2006/relationships/image" Target="../media/image123.png"/><Relationship Id="rId33" Type="http://schemas.openxmlformats.org/officeDocument/2006/relationships/image" Target="../media/image87.png"/><Relationship Id="rId38" Type="http://schemas.openxmlformats.org/officeDocument/2006/relationships/image" Target="../media/image247.png"/><Relationship Id="rId46" Type="http://schemas.openxmlformats.org/officeDocument/2006/relationships/image" Target="../media/image358.png"/><Relationship Id="rId59" Type="http://schemas.openxmlformats.org/officeDocument/2006/relationships/image" Target="../media/image370.png"/><Relationship Id="rId20" Type="http://schemas.openxmlformats.org/officeDocument/2006/relationships/image" Target="../media/image246.png"/><Relationship Id="rId41" Type="http://schemas.openxmlformats.org/officeDocument/2006/relationships/image" Target="../media/image353.png"/><Relationship Id="rId54" Type="http://schemas.openxmlformats.org/officeDocument/2006/relationships/image" Target="../media/image365.png"/><Relationship Id="rId6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5" Type="http://schemas.openxmlformats.org/officeDocument/2006/relationships/image" Target="../media/image334.png"/><Relationship Id="rId23" Type="http://schemas.openxmlformats.org/officeDocument/2006/relationships/image" Target="../media/image28.png"/><Relationship Id="rId28" Type="http://schemas.openxmlformats.org/officeDocument/2006/relationships/image" Target="../media/image45.png"/><Relationship Id="rId36" Type="http://schemas.openxmlformats.org/officeDocument/2006/relationships/image" Target="../media/image349.png"/><Relationship Id="rId49" Type="http://schemas.openxmlformats.org/officeDocument/2006/relationships/image" Target="../media/image202.png"/><Relationship Id="rId57" Type="http://schemas.openxmlformats.org/officeDocument/2006/relationships/image" Target="../media/image368.png"/><Relationship Id="rId10" Type="http://schemas.openxmlformats.org/officeDocument/2006/relationships/image" Target="../media/image330.png"/><Relationship Id="rId31" Type="http://schemas.openxmlformats.org/officeDocument/2006/relationships/image" Target="../media/image345.png"/><Relationship Id="rId44" Type="http://schemas.openxmlformats.org/officeDocument/2006/relationships/image" Target="../media/image356.png"/><Relationship Id="rId52" Type="http://schemas.openxmlformats.org/officeDocument/2006/relationships/image" Target="../media/image363.png"/><Relationship Id="rId60" Type="http://schemas.openxmlformats.org/officeDocument/2006/relationships/image" Target="../media/image371.png"/><Relationship Id="rId4" Type="http://schemas.openxmlformats.org/officeDocument/2006/relationships/image" Target="../media/image325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6.png"/><Relationship Id="rId18" Type="http://schemas.openxmlformats.org/officeDocument/2006/relationships/image" Target="../media/image390.png"/><Relationship Id="rId26" Type="http://schemas.openxmlformats.org/officeDocument/2006/relationships/image" Target="../media/image396.png"/><Relationship Id="rId39" Type="http://schemas.openxmlformats.org/officeDocument/2006/relationships/image" Target="../media/image409.png"/><Relationship Id="rId21" Type="http://schemas.openxmlformats.org/officeDocument/2006/relationships/image" Target="../media/image392.png"/><Relationship Id="rId34" Type="http://schemas.openxmlformats.org/officeDocument/2006/relationships/image" Target="../media/image404.png"/><Relationship Id="rId42" Type="http://schemas.openxmlformats.org/officeDocument/2006/relationships/image" Target="../media/image412.png"/><Relationship Id="rId7" Type="http://schemas.openxmlformats.org/officeDocument/2006/relationships/image" Target="../media/image29.png"/><Relationship Id="rId2" Type="http://schemas.openxmlformats.org/officeDocument/2006/relationships/image" Target="../media/image377.png"/><Relationship Id="rId16" Type="http://schemas.openxmlformats.org/officeDocument/2006/relationships/image" Target="../media/image272.png"/><Relationship Id="rId20" Type="http://schemas.openxmlformats.org/officeDocument/2006/relationships/image" Target="../media/image391.png"/><Relationship Id="rId29" Type="http://schemas.openxmlformats.org/officeDocument/2006/relationships/image" Target="../media/image399.png"/><Relationship Id="rId41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9.png"/><Relationship Id="rId24" Type="http://schemas.openxmlformats.org/officeDocument/2006/relationships/image" Target="../media/image394.png"/><Relationship Id="rId32" Type="http://schemas.openxmlformats.org/officeDocument/2006/relationships/image" Target="../media/image402.png"/><Relationship Id="rId37" Type="http://schemas.openxmlformats.org/officeDocument/2006/relationships/image" Target="../media/image407.png"/><Relationship Id="rId40" Type="http://schemas.openxmlformats.org/officeDocument/2006/relationships/image" Target="../media/image410.png"/><Relationship Id="rId5" Type="http://schemas.openxmlformats.org/officeDocument/2006/relationships/image" Target="../media/image381.png"/><Relationship Id="rId15" Type="http://schemas.openxmlformats.org/officeDocument/2006/relationships/image" Target="../media/image388.png"/><Relationship Id="rId23" Type="http://schemas.openxmlformats.org/officeDocument/2006/relationships/image" Target="../media/image200.png"/><Relationship Id="rId28" Type="http://schemas.openxmlformats.org/officeDocument/2006/relationships/image" Target="../media/image398.png"/><Relationship Id="rId36" Type="http://schemas.openxmlformats.org/officeDocument/2006/relationships/image" Target="../media/image406.png"/><Relationship Id="rId10" Type="http://schemas.openxmlformats.org/officeDocument/2006/relationships/image" Target="../media/image384.png"/><Relationship Id="rId19" Type="http://schemas.openxmlformats.org/officeDocument/2006/relationships/image" Target="../media/image212.png"/><Relationship Id="rId31" Type="http://schemas.openxmlformats.org/officeDocument/2006/relationships/image" Target="../media/image401.png"/><Relationship Id="rId4" Type="http://schemas.openxmlformats.org/officeDocument/2006/relationships/image" Target="../media/image22.png"/><Relationship Id="rId9" Type="http://schemas.openxmlformats.org/officeDocument/2006/relationships/image" Target="../media/image383.png"/><Relationship Id="rId14" Type="http://schemas.openxmlformats.org/officeDocument/2006/relationships/image" Target="../media/image387.png"/><Relationship Id="rId22" Type="http://schemas.openxmlformats.org/officeDocument/2006/relationships/image" Target="../media/image393.png"/><Relationship Id="rId27" Type="http://schemas.openxmlformats.org/officeDocument/2006/relationships/image" Target="../media/image397.png"/><Relationship Id="rId30" Type="http://schemas.openxmlformats.org/officeDocument/2006/relationships/image" Target="../media/image400.png"/><Relationship Id="rId35" Type="http://schemas.openxmlformats.org/officeDocument/2006/relationships/image" Target="../media/image405.png"/><Relationship Id="rId8" Type="http://schemas.openxmlformats.org/officeDocument/2006/relationships/image" Target="../media/image382.png"/><Relationship Id="rId3" Type="http://schemas.openxmlformats.org/officeDocument/2006/relationships/image" Target="../media/image380.png"/><Relationship Id="rId12" Type="http://schemas.openxmlformats.org/officeDocument/2006/relationships/image" Target="../media/image385.png"/><Relationship Id="rId17" Type="http://schemas.openxmlformats.org/officeDocument/2006/relationships/image" Target="../media/image389.png"/><Relationship Id="rId25" Type="http://schemas.openxmlformats.org/officeDocument/2006/relationships/image" Target="../media/image395.png"/><Relationship Id="rId33" Type="http://schemas.openxmlformats.org/officeDocument/2006/relationships/image" Target="../media/image403.png"/><Relationship Id="rId38" Type="http://schemas.openxmlformats.org/officeDocument/2006/relationships/image" Target="../media/image40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2.png"/><Relationship Id="rId18" Type="http://schemas.openxmlformats.org/officeDocument/2006/relationships/image" Target="../media/image39.png"/><Relationship Id="rId26" Type="http://schemas.openxmlformats.org/officeDocument/2006/relationships/image" Target="../media/image430.png"/><Relationship Id="rId39" Type="http://schemas.openxmlformats.org/officeDocument/2006/relationships/image" Target="../media/image440.png"/><Relationship Id="rId21" Type="http://schemas.openxmlformats.org/officeDocument/2006/relationships/image" Target="../media/image426.png"/><Relationship Id="rId34" Type="http://schemas.openxmlformats.org/officeDocument/2006/relationships/image" Target="../media/image435.png"/><Relationship Id="rId42" Type="http://schemas.openxmlformats.org/officeDocument/2006/relationships/image" Target="../media/image442.png"/><Relationship Id="rId7" Type="http://schemas.openxmlformats.org/officeDocument/2006/relationships/image" Target="../media/image417.png"/><Relationship Id="rId2" Type="http://schemas.openxmlformats.org/officeDocument/2006/relationships/image" Target="../media/image414.png"/><Relationship Id="rId16" Type="http://schemas.openxmlformats.org/officeDocument/2006/relationships/image" Target="../media/image101.png"/><Relationship Id="rId20" Type="http://schemas.openxmlformats.org/officeDocument/2006/relationships/image" Target="../media/image425.png"/><Relationship Id="rId29" Type="http://schemas.openxmlformats.org/officeDocument/2006/relationships/image" Target="../media/image432.png"/><Relationship Id="rId41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32.png"/><Relationship Id="rId24" Type="http://schemas.openxmlformats.org/officeDocument/2006/relationships/image" Target="../media/image429.png"/><Relationship Id="rId32" Type="http://schemas.openxmlformats.org/officeDocument/2006/relationships/image" Target="../media/image434.png"/><Relationship Id="rId37" Type="http://schemas.openxmlformats.org/officeDocument/2006/relationships/image" Target="../media/image438.png"/><Relationship Id="rId40" Type="http://schemas.openxmlformats.org/officeDocument/2006/relationships/image" Target="../media/image272.png"/><Relationship Id="rId5" Type="http://schemas.openxmlformats.org/officeDocument/2006/relationships/image" Target="../media/image22.png"/><Relationship Id="rId15" Type="http://schemas.openxmlformats.org/officeDocument/2006/relationships/image" Target="../media/image52.png"/><Relationship Id="rId23" Type="http://schemas.openxmlformats.org/officeDocument/2006/relationships/image" Target="../media/image428.png"/><Relationship Id="rId28" Type="http://schemas.openxmlformats.org/officeDocument/2006/relationships/image" Target="../media/image431.png"/><Relationship Id="rId36" Type="http://schemas.openxmlformats.org/officeDocument/2006/relationships/image" Target="../media/image437.png"/><Relationship Id="rId10" Type="http://schemas.openxmlformats.org/officeDocument/2006/relationships/image" Target="../media/image420.png"/><Relationship Id="rId19" Type="http://schemas.openxmlformats.org/officeDocument/2006/relationships/image" Target="../media/image424.png"/><Relationship Id="rId31" Type="http://schemas.openxmlformats.org/officeDocument/2006/relationships/image" Target="../media/image269.png"/><Relationship Id="rId4" Type="http://schemas.openxmlformats.org/officeDocument/2006/relationships/image" Target="../media/image416.png"/><Relationship Id="rId9" Type="http://schemas.openxmlformats.org/officeDocument/2006/relationships/image" Target="../media/image419.png"/><Relationship Id="rId14" Type="http://schemas.openxmlformats.org/officeDocument/2006/relationships/image" Target="../media/image224.png"/><Relationship Id="rId22" Type="http://schemas.openxmlformats.org/officeDocument/2006/relationships/image" Target="../media/image427.png"/><Relationship Id="rId27" Type="http://schemas.openxmlformats.org/officeDocument/2006/relationships/image" Target="../media/image67.png"/><Relationship Id="rId30" Type="http://schemas.openxmlformats.org/officeDocument/2006/relationships/image" Target="../media/image433.png"/><Relationship Id="rId35" Type="http://schemas.openxmlformats.org/officeDocument/2006/relationships/image" Target="../media/image436.png"/><Relationship Id="rId8" Type="http://schemas.openxmlformats.org/officeDocument/2006/relationships/image" Target="../media/image418.png"/><Relationship Id="rId3" Type="http://schemas.openxmlformats.org/officeDocument/2006/relationships/image" Target="../media/image415.png"/><Relationship Id="rId12" Type="http://schemas.openxmlformats.org/officeDocument/2006/relationships/image" Target="../media/image421.png"/><Relationship Id="rId17" Type="http://schemas.openxmlformats.org/officeDocument/2006/relationships/image" Target="../media/image423.png"/><Relationship Id="rId25" Type="http://schemas.openxmlformats.org/officeDocument/2006/relationships/image" Target="../media/image166.png"/><Relationship Id="rId33" Type="http://schemas.openxmlformats.org/officeDocument/2006/relationships/image" Target="../media/image87.png"/><Relationship Id="rId38" Type="http://schemas.openxmlformats.org/officeDocument/2006/relationships/image" Target="../media/image4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4.png"/><Relationship Id="rId4" Type="http://schemas.openxmlformats.org/officeDocument/2006/relationships/image" Target="../media/image315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6.png"/><Relationship Id="rId21" Type="http://schemas.openxmlformats.org/officeDocument/2006/relationships/image" Target="../media/image247.png"/><Relationship Id="rId42" Type="http://schemas.openxmlformats.org/officeDocument/2006/relationships/image" Target="../media/image477.png"/><Relationship Id="rId47" Type="http://schemas.openxmlformats.org/officeDocument/2006/relationships/image" Target="../media/image482.png"/><Relationship Id="rId63" Type="http://schemas.openxmlformats.org/officeDocument/2006/relationships/image" Target="../media/image497.png"/><Relationship Id="rId68" Type="http://schemas.openxmlformats.org/officeDocument/2006/relationships/image" Target="../media/image502.png"/><Relationship Id="rId84" Type="http://schemas.openxmlformats.org/officeDocument/2006/relationships/image" Target="../media/image517.png"/><Relationship Id="rId16" Type="http://schemas.openxmlformats.org/officeDocument/2006/relationships/image" Target="../media/image457.png"/><Relationship Id="rId11" Type="http://schemas.openxmlformats.org/officeDocument/2006/relationships/image" Target="../media/image452.png"/><Relationship Id="rId32" Type="http://schemas.openxmlformats.org/officeDocument/2006/relationships/image" Target="../media/image161.png"/><Relationship Id="rId37" Type="http://schemas.openxmlformats.org/officeDocument/2006/relationships/image" Target="../media/image474.png"/><Relationship Id="rId53" Type="http://schemas.openxmlformats.org/officeDocument/2006/relationships/image" Target="../media/image487.png"/><Relationship Id="rId58" Type="http://schemas.openxmlformats.org/officeDocument/2006/relationships/image" Target="../media/image492.png"/><Relationship Id="rId74" Type="http://schemas.openxmlformats.org/officeDocument/2006/relationships/image" Target="../media/image508.png"/><Relationship Id="rId79" Type="http://schemas.openxmlformats.org/officeDocument/2006/relationships/image" Target="../media/image513.png"/><Relationship Id="rId5" Type="http://schemas.openxmlformats.org/officeDocument/2006/relationships/image" Target="../media/image448.png"/><Relationship Id="rId19" Type="http://schemas.openxmlformats.org/officeDocument/2006/relationships/image" Target="../media/image460.png"/><Relationship Id="rId14" Type="http://schemas.openxmlformats.org/officeDocument/2006/relationships/image" Target="../media/image455.png"/><Relationship Id="rId22" Type="http://schemas.openxmlformats.org/officeDocument/2006/relationships/image" Target="../media/image462.png"/><Relationship Id="rId27" Type="http://schemas.openxmlformats.org/officeDocument/2006/relationships/image" Target="../media/image467.png"/><Relationship Id="rId30" Type="http://schemas.openxmlformats.org/officeDocument/2006/relationships/image" Target="../media/image123.png"/><Relationship Id="rId35" Type="http://schemas.openxmlformats.org/officeDocument/2006/relationships/image" Target="../media/image472.png"/><Relationship Id="rId43" Type="http://schemas.openxmlformats.org/officeDocument/2006/relationships/image" Target="../media/image478.png"/><Relationship Id="rId48" Type="http://schemas.openxmlformats.org/officeDocument/2006/relationships/image" Target="../media/image483.png"/><Relationship Id="rId56" Type="http://schemas.openxmlformats.org/officeDocument/2006/relationships/image" Target="../media/image490.png"/><Relationship Id="rId64" Type="http://schemas.openxmlformats.org/officeDocument/2006/relationships/image" Target="../media/image498.png"/><Relationship Id="rId69" Type="http://schemas.openxmlformats.org/officeDocument/2006/relationships/image" Target="../media/image503.png"/><Relationship Id="rId77" Type="http://schemas.openxmlformats.org/officeDocument/2006/relationships/image" Target="../media/image511.png"/><Relationship Id="rId8" Type="http://schemas.openxmlformats.org/officeDocument/2006/relationships/image" Target="../media/image22.png"/><Relationship Id="rId51" Type="http://schemas.openxmlformats.org/officeDocument/2006/relationships/image" Target="../media/image486.png"/><Relationship Id="rId72" Type="http://schemas.openxmlformats.org/officeDocument/2006/relationships/image" Target="../media/image506.png"/><Relationship Id="rId80" Type="http://schemas.openxmlformats.org/officeDocument/2006/relationships/image" Target="../media/image514.png"/><Relationship Id="rId85" Type="http://schemas.openxmlformats.org/officeDocument/2006/relationships/image" Target="../media/image518.png"/><Relationship Id="rId3" Type="http://schemas.openxmlformats.org/officeDocument/2006/relationships/image" Target="../media/image446.png"/><Relationship Id="rId12" Type="http://schemas.openxmlformats.org/officeDocument/2006/relationships/image" Target="../media/image453.png"/><Relationship Id="rId17" Type="http://schemas.openxmlformats.org/officeDocument/2006/relationships/image" Target="../media/image458.png"/><Relationship Id="rId25" Type="http://schemas.openxmlformats.org/officeDocument/2006/relationships/image" Target="../media/image465.png"/><Relationship Id="rId33" Type="http://schemas.openxmlformats.org/officeDocument/2006/relationships/image" Target="../media/image470.png"/><Relationship Id="rId38" Type="http://schemas.openxmlformats.org/officeDocument/2006/relationships/image" Target="../media/image203.png"/><Relationship Id="rId46" Type="http://schemas.openxmlformats.org/officeDocument/2006/relationships/image" Target="../media/image481.png"/><Relationship Id="rId59" Type="http://schemas.openxmlformats.org/officeDocument/2006/relationships/image" Target="../media/image493.png"/><Relationship Id="rId67" Type="http://schemas.openxmlformats.org/officeDocument/2006/relationships/image" Target="../media/image501.png"/><Relationship Id="rId20" Type="http://schemas.openxmlformats.org/officeDocument/2006/relationships/image" Target="../media/image461.png"/><Relationship Id="rId41" Type="http://schemas.openxmlformats.org/officeDocument/2006/relationships/image" Target="../media/image476.png"/><Relationship Id="rId54" Type="http://schemas.openxmlformats.org/officeDocument/2006/relationships/image" Target="../media/image488.png"/><Relationship Id="rId62" Type="http://schemas.openxmlformats.org/officeDocument/2006/relationships/image" Target="../media/image496.png"/><Relationship Id="rId70" Type="http://schemas.openxmlformats.org/officeDocument/2006/relationships/image" Target="../media/image504.png"/><Relationship Id="rId75" Type="http://schemas.openxmlformats.org/officeDocument/2006/relationships/image" Target="../media/image509.png"/><Relationship Id="rId83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5" Type="http://schemas.openxmlformats.org/officeDocument/2006/relationships/image" Target="../media/image456.png"/><Relationship Id="rId23" Type="http://schemas.openxmlformats.org/officeDocument/2006/relationships/image" Target="../media/image463.png"/><Relationship Id="rId28" Type="http://schemas.openxmlformats.org/officeDocument/2006/relationships/image" Target="../media/image23.png"/><Relationship Id="rId36" Type="http://schemas.openxmlformats.org/officeDocument/2006/relationships/image" Target="../media/image473.png"/><Relationship Id="rId49" Type="http://schemas.openxmlformats.org/officeDocument/2006/relationships/image" Target="../media/image484.png"/><Relationship Id="rId57" Type="http://schemas.openxmlformats.org/officeDocument/2006/relationships/image" Target="../media/image491.png"/><Relationship Id="rId10" Type="http://schemas.openxmlformats.org/officeDocument/2006/relationships/image" Target="../media/image451.png"/><Relationship Id="rId31" Type="http://schemas.openxmlformats.org/officeDocument/2006/relationships/image" Target="../media/image469.png"/><Relationship Id="rId44" Type="http://schemas.openxmlformats.org/officeDocument/2006/relationships/image" Target="../media/image479.png"/><Relationship Id="rId52" Type="http://schemas.openxmlformats.org/officeDocument/2006/relationships/image" Target="../media/image173.png"/><Relationship Id="rId60" Type="http://schemas.openxmlformats.org/officeDocument/2006/relationships/image" Target="../media/image494.png"/><Relationship Id="rId65" Type="http://schemas.openxmlformats.org/officeDocument/2006/relationships/image" Target="../media/image499.png"/><Relationship Id="rId73" Type="http://schemas.openxmlformats.org/officeDocument/2006/relationships/image" Target="../media/image507.png"/><Relationship Id="rId78" Type="http://schemas.openxmlformats.org/officeDocument/2006/relationships/image" Target="../media/image512.png"/><Relationship Id="rId81" Type="http://schemas.openxmlformats.org/officeDocument/2006/relationships/image" Target="../media/image515.png"/><Relationship Id="rId4" Type="http://schemas.openxmlformats.org/officeDocument/2006/relationships/image" Target="../media/image447.png"/><Relationship Id="rId9" Type="http://schemas.openxmlformats.org/officeDocument/2006/relationships/image" Target="../media/image28.png"/><Relationship Id="rId13" Type="http://schemas.openxmlformats.org/officeDocument/2006/relationships/image" Target="../media/image454.png"/><Relationship Id="rId18" Type="http://schemas.openxmlformats.org/officeDocument/2006/relationships/image" Target="../media/image459.png"/><Relationship Id="rId39" Type="http://schemas.openxmlformats.org/officeDocument/2006/relationships/image" Target="../media/image475.png"/><Relationship Id="rId34" Type="http://schemas.openxmlformats.org/officeDocument/2006/relationships/image" Target="../media/image471.png"/><Relationship Id="rId50" Type="http://schemas.openxmlformats.org/officeDocument/2006/relationships/image" Target="../media/image485.png"/><Relationship Id="rId55" Type="http://schemas.openxmlformats.org/officeDocument/2006/relationships/image" Target="../media/image489.png"/><Relationship Id="rId76" Type="http://schemas.openxmlformats.org/officeDocument/2006/relationships/image" Target="../media/image510.png"/><Relationship Id="rId7" Type="http://schemas.openxmlformats.org/officeDocument/2006/relationships/image" Target="../media/image450.png"/><Relationship Id="rId71" Type="http://schemas.openxmlformats.org/officeDocument/2006/relationships/image" Target="../media/image505.png"/><Relationship Id="rId2" Type="http://schemas.openxmlformats.org/officeDocument/2006/relationships/image" Target="../media/image445.png"/><Relationship Id="rId29" Type="http://schemas.openxmlformats.org/officeDocument/2006/relationships/image" Target="../media/image468.png"/><Relationship Id="rId24" Type="http://schemas.openxmlformats.org/officeDocument/2006/relationships/image" Target="../media/image464.png"/><Relationship Id="rId40" Type="http://schemas.openxmlformats.org/officeDocument/2006/relationships/image" Target="../media/image30.png"/><Relationship Id="rId45" Type="http://schemas.openxmlformats.org/officeDocument/2006/relationships/image" Target="../media/image480.png"/><Relationship Id="rId66" Type="http://schemas.openxmlformats.org/officeDocument/2006/relationships/image" Target="../media/image500.png"/><Relationship Id="rId61" Type="http://schemas.openxmlformats.org/officeDocument/2006/relationships/image" Target="../media/image495.png"/><Relationship Id="rId82" Type="http://schemas.openxmlformats.org/officeDocument/2006/relationships/image" Target="../media/image3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1.png"/><Relationship Id="rId21" Type="http://schemas.openxmlformats.org/officeDocument/2006/relationships/image" Target="../media/image528.png"/><Relationship Id="rId42" Type="http://schemas.openxmlformats.org/officeDocument/2006/relationships/image" Target="../media/image182.png"/><Relationship Id="rId47" Type="http://schemas.openxmlformats.org/officeDocument/2006/relationships/image" Target="../media/image545.png"/><Relationship Id="rId63" Type="http://schemas.openxmlformats.org/officeDocument/2006/relationships/image" Target="../media/image561.png"/><Relationship Id="rId68" Type="http://schemas.openxmlformats.org/officeDocument/2006/relationships/image" Target="../media/image566.png"/><Relationship Id="rId7" Type="http://schemas.openxmlformats.org/officeDocument/2006/relationships/image" Target="../media/image519.png"/><Relationship Id="rId2" Type="http://schemas.openxmlformats.org/officeDocument/2006/relationships/image" Target="../media/image445.png"/><Relationship Id="rId16" Type="http://schemas.openxmlformats.org/officeDocument/2006/relationships/image" Target="../media/image161.png"/><Relationship Id="rId29" Type="http://schemas.openxmlformats.org/officeDocument/2006/relationships/image" Target="../media/image272.png"/><Relationship Id="rId11" Type="http://schemas.openxmlformats.org/officeDocument/2006/relationships/image" Target="../media/image23.png"/><Relationship Id="rId24" Type="http://schemas.openxmlformats.org/officeDocument/2006/relationships/image" Target="../media/image269.png"/><Relationship Id="rId32" Type="http://schemas.openxmlformats.org/officeDocument/2006/relationships/image" Target="../media/image535.png"/><Relationship Id="rId37" Type="http://schemas.openxmlformats.org/officeDocument/2006/relationships/image" Target="../media/image539.png"/><Relationship Id="rId40" Type="http://schemas.openxmlformats.org/officeDocument/2006/relationships/image" Target="../media/image112.png"/><Relationship Id="rId45" Type="http://schemas.openxmlformats.org/officeDocument/2006/relationships/image" Target="../media/image543.png"/><Relationship Id="rId53" Type="http://schemas.openxmlformats.org/officeDocument/2006/relationships/image" Target="../media/image551.png"/><Relationship Id="rId58" Type="http://schemas.openxmlformats.org/officeDocument/2006/relationships/image" Target="../media/image556.png"/><Relationship Id="rId66" Type="http://schemas.openxmlformats.org/officeDocument/2006/relationships/image" Target="../media/image564.png"/><Relationship Id="rId5" Type="http://schemas.openxmlformats.org/officeDocument/2006/relationships/image" Target="../media/image448.png"/><Relationship Id="rId61" Type="http://schemas.openxmlformats.org/officeDocument/2006/relationships/image" Target="../media/image559.png"/><Relationship Id="rId19" Type="http://schemas.openxmlformats.org/officeDocument/2006/relationships/image" Target="../media/image526.png"/><Relationship Id="rId14" Type="http://schemas.openxmlformats.org/officeDocument/2006/relationships/image" Target="../media/image337.png"/><Relationship Id="rId22" Type="http://schemas.openxmlformats.org/officeDocument/2006/relationships/image" Target="../media/image94.png"/><Relationship Id="rId27" Type="http://schemas.openxmlformats.org/officeDocument/2006/relationships/image" Target="../media/image532.png"/><Relationship Id="rId30" Type="http://schemas.openxmlformats.org/officeDocument/2006/relationships/image" Target="../media/image534.png"/><Relationship Id="rId35" Type="http://schemas.openxmlformats.org/officeDocument/2006/relationships/image" Target="../media/image538.png"/><Relationship Id="rId43" Type="http://schemas.openxmlformats.org/officeDocument/2006/relationships/image" Target="../media/image183.png"/><Relationship Id="rId48" Type="http://schemas.openxmlformats.org/officeDocument/2006/relationships/image" Target="../media/image546.png"/><Relationship Id="rId56" Type="http://schemas.openxmlformats.org/officeDocument/2006/relationships/image" Target="../media/image554.png"/><Relationship Id="rId64" Type="http://schemas.openxmlformats.org/officeDocument/2006/relationships/image" Target="../media/image562.png"/><Relationship Id="rId69" Type="http://schemas.openxmlformats.org/officeDocument/2006/relationships/image" Target="../media/image567.png"/><Relationship Id="rId8" Type="http://schemas.openxmlformats.org/officeDocument/2006/relationships/image" Target="../media/image22.png"/><Relationship Id="rId51" Type="http://schemas.openxmlformats.org/officeDocument/2006/relationships/image" Target="../media/image549.png"/><Relationship Id="rId3" Type="http://schemas.openxmlformats.org/officeDocument/2006/relationships/image" Target="../media/image446.png"/><Relationship Id="rId12" Type="http://schemas.openxmlformats.org/officeDocument/2006/relationships/image" Target="../media/image209.png"/><Relationship Id="rId17" Type="http://schemas.openxmlformats.org/officeDocument/2006/relationships/image" Target="../media/image524.png"/><Relationship Id="rId25" Type="http://schemas.openxmlformats.org/officeDocument/2006/relationships/image" Target="../media/image530.png"/><Relationship Id="rId33" Type="http://schemas.openxmlformats.org/officeDocument/2006/relationships/image" Target="../media/image536.png"/><Relationship Id="rId38" Type="http://schemas.openxmlformats.org/officeDocument/2006/relationships/image" Target="../media/image540.png"/><Relationship Id="rId46" Type="http://schemas.openxmlformats.org/officeDocument/2006/relationships/image" Target="../media/image544.png"/><Relationship Id="rId59" Type="http://schemas.openxmlformats.org/officeDocument/2006/relationships/image" Target="../media/image557.png"/><Relationship Id="rId67" Type="http://schemas.openxmlformats.org/officeDocument/2006/relationships/image" Target="../media/image565.png"/><Relationship Id="rId20" Type="http://schemas.openxmlformats.org/officeDocument/2006/relationships/image" Target="../media/image527.png"/><Relationship Id="rId41" Type="http://schemas.openxmlformats.org/officeDocument/2006/relationships/image" Target="../media/image113.png"/><Relationship Id="rId54" Type="http://schemas.openxmlformats.org/officeDocument/2006/relationships/image" Target="../media/image552.png"/><Relationship Id="rId62" Type="http://schemas.openxmlformats.org/officeDocument/2006/relationships/image" Target="../media/image5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5" Type="http://schemas.openxmlformats.org/officeDocument/2006/relationships/image" Target="../media/image523.png"/><Relationship Id="rId23" Type="http://schemas.openxmlformats.org/officeDocument/2006/relationships/image" Target="../media/image529.png"/><Relationship Id="rId28" Type="http://schemas.openxmlformats.org/officeDocument/2006/relationships/image" Target="../media/image533.png"/><Relationship Id="rId36" Type="http://schemas.openxmlformats.org/officeDocument/2006/relationships/image" Target="../media/image489.png"/><Relationship Id="rId49" Type="http://schemas.openxmlformats.org/officeDocument/2006/relationships/image" Target="../media/image547.png"/><Relationship Id="rId57" Type="http://schemas.openxmlformats.org/officeDocument/2006/relationships/image" Target="../media/image555.png"/><Relationship Id="rId10" Type="http://schemas.openxmlformats.org/officeDocument/2006/relationships/image" Target="../media/image521.png"/><Relationship Id="rId31" Type="http://schemas.openxmlformats.org/officeDocument/2006/relationships/image" Target="../media/image64.png"/><Relationship Id="rId44" Type="http://schemas.openxmlformats.org/officeDocument/2006/relationships/image" Target="../media/image542.png"/><Relationship Id="rId52" Type="http://schemas.openxmlformats.org/officeDocument/2006/relationships/image" Target="../media/image550.png"/><Relationship Id="rId60" Type="http://schemas.openxmlformats.org/officeDocument/2006/relationships/image" Target="../media/image558.png"/><Relationship Id="rId65" Type="http://schemas.openxmlformats.org/officeDocument/2006/relationships/image" Target="../media/image563.png"/><Relationship Id="rId4" Type="http://schemas.openxmlformats.org/officeDocument/2006/relationships/image" Target="../media/image447.png"/><Relationship Id="rId9" Type="http://schemas.openxmlformats.org/officeDocument/2006/relationships/image" Target="../media/image520.png"/><Relationship Id="rId13" Type="http://schemas.openxmlformats.org/officeDocument/2006/relationships/image" Target="../media/image522.png"/><Relationship Id="rId18" Type="http://schemas.openxmlformats.org/officeDocument/2006/relationships/image" Target="../media/image525.png"/><Relationship Id="rId39" Type="http://schemas.openxmlformats.org/officeDocument/2006/relationships/image" Target="../media/image541.png"/><Relationship Id="rId34" Type="http://schemas.openxmlformats.org/officeDocument/2006/relationships/image" Target="../media/image537.png"/><Relationship Id="rId50" Type="http://schemas.openxmlformats.org/officeDocument/2006/relationships/image" Target="../media/image548.png"/><Relationship Id="rId55" Type="http://schemas.openxmlformats.org/officeDocument/2006/relationships/image" Target="../media/image5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446.png"/><Relationship Id="rId9" Type="http://schemas.openxmlformats.org/officeDocument/2006/relationships/image" Target="../media/image5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4.png"/><Relationship Id="rId18" Type="http://schemas.openxmlformats.org/officeDocument/2006/relationships/image" Target="../media/image589.png"/><Relationship Id="rId26" Type="http://schemas.openxmlformats.org/officeDocument/2006/relationships/image" Target="../media/image597.png"/><Relationship Id="rId39" Type="http://schemas.openxmlformats.org/officeDocument/2006/relationships/image" Target="../media/image610.png"/><Relationship Id="rId21" Type="http://schemas.openxmlformats.org/officeDocument/2006/relationships/image" Target="../media/image592.png"/><Relationship Id="rId34" Type="http://schemas.openxmlformats.org/officeDocument/2006/relationships/image" Target="../media/image605.png"/><Relationship Id="rId42" Type="http://schemas.openxmlformats.org/officeDocument/2006/relationships/image" Target="../media/image613.png"/><Relationship Id="rId47" Type="http://schemas.openxmlformats.org/officeDocument/2006/relationships/image" Target="../media/image618.png"/><Relationship Id="rId50" Type="http://schemas.openxmlformats.org/officeDocument/2006/relationships/image" Target="../media/image621.png"/><Relationship Id="rId55" Type="http://schemas.openxmlformats.org/officeDocument/2006/relationships/image" Target="../media/image626.png"/><Relationship Id="rId63" Type="http://schemas.openxmlformats.org/officeDocument/2006/relationships/image" Target="../media/image634.png"/><Relationship Id="rId7" Type="http://schemas.openxmlformats.org/officeDocument/2006/relationships/image" Target="../media/image578.png"/><Relationship Id="rId2" Type="http://schemas.openxmlformats.org/officeDocument/2006/relationships/image" Target="../media/image573.png"/><Relationship Id="rId16" Type="http://schemas.openxmlformats.org/officeDocument/2006/relationships/image" Target="../media/image587.png"/><Relationship Id="rId29" Type="http://schemas.openxmlformats.org/officeDocument/2006/relationships/image" Target="../media/image600.png"/><Relationship Id="rId11" Type="http://schemas.openxmlformats.org/officeDocument/2006/relationships/image" Target="../media/image582.png"/><Relationship Id="rId24" Type="http://schemas.openxmlformats.org/officeDocument/2006/relationships/image" Target="../media/image595.png"/><Relationship Id="rId32" Type="http://schemas.openxmlformats.org/officeDocument/2006/relationships/image" Target="../media/image603.png"/><Relationship Id="rId37" Type="http://schemas.openxmlformats.org/officeDocument/2006/relationships/image" Target="../media/image608.png"/><Relationship Id="rId40" Type="http://schemas.openxmlformats.org/officeDocument/2006/relationships/image" Target="../media/image611.png"/><Relationship Id="rId45" Type="http://schemas.openxmlformats.org/officeDocument/2006/relationships/image" Target="../media/image616.png"/><Relationship Id="rId53" Type="http://schemas.openxmlformats.org/officeDocument/2006/relationships/image" Target="../media/image624.png"/><Relationship Id="rId58" Type="http://schemas.openxmlformats.org/officeDocument/2006/relationships/image" Target="../media/image629.png"/><Relationship Id="rId5" Type="http://schemas.openxmlformats.org/officeDocument/2006/relationships/image" Target="../media/image576.png"/><Relationship Id="rId61" Type="http://schemas.openxmlformats.org/officeDocument/2006/relationships/image" Target="../media/image632.png"/><Relationship Id="rId19" Type="http://schemas.openxmlformats.org/officeDocument/2006/relationships/image" Target="../media/image590.png"/><Relationship Id="rId14" Type="http://schemas.openxmlformats.org/officeDocument/2006/relationships/image" Target="../media/image585.png"/><Relationship Id="rId22" Type="http://schemas.openxmlformats.org/officeDocument/2006/relationships/image" Target="../media/image593.png"/><Relationship Id="rId27" Type="http://schemas.openxmlformats.org/officeDocument/2006/relationships/image" Target="../media/image598.png"/><Relationship Id="rId30" Type="http://schemas.openxmlformats.org/officeDocument/2006/relationships/image" Target="../media/image601.png"/><Relationship Id="rId35" Type="http://schemas.openxmlformats.org/officeDocument/2006/relationships/image" Target="../media/image606.png"/><Relationship Id="rId43" Type="http://schemas.openxmlformats.org/officeDocument/2006/relationships/image" Target="../media/image614.png"/><Relationship Id="rId48" Type="http://schemas.openxmlformats.org/officeDocument/2006/relationships/image" Target="../media/image619.png"/><Relationship Id="rId56" Type="http://schemas.openxmlformats.org/officeDocument/2006/relationships/image" Target="../media/image627.png"/><Relationship Id="rId8" Type="http://schemas.openxmlformats.org/officeDocument/2006/relationships/image" Target="../media/image579.png"/><Relationship Id="rId51" Type="http://schemas.openxmlformats.org/officeDocument/2006/relationships/image" Target="../media/image622.png"/><Relationship Id="rId3" Type="http://schemas.openxmlformats.org/officeDocument/2006/relationships/image" Target="../media/image574.png"/><Relationship Id="rId12" Type="http://schemas.openxmlformats.org/officeDocument/2006/relationships/image" Target="../media/image583.png"/><Relationship Id="rId17" Type="http://schemas.openxmlformats.org/officeDocument/2006/relationships/image" Target="../media/image588.png"/><Relationship Id="rId25" Type="http://schemas.openxmlformats.org/officeDocument/2006/relationships/image" Target="../media/image596.png"/><Relationship Id="rId33" Type="http://schemas.openxmlformats.org/officeDocument/2006/relationships/image" Target="../media/image604.png"/><Relationship Id="rId38" Type="http://schemas.openxmlformats.org/officeDocument/2006/relationships/image" Target="../media/image609.png"/><Relationship Id="rId46" Type="http://schemas.openxmlformats.org/officeDocument/2006/relationships/image" Target="../media/image617.png"/><Relationship Id="rId59" Type="http://schemas.openxmlformats.org/officeDocument/2006/relationships/image" Target="../media/image630.png"/><Relationship Id="rId20" Type="http://schemas.openxmlformats.org/officeDocument/2006/relationships/image" Target="../media/image591.png"/><Relationship Id="rId41" Type="http://schemas.openxmlformats.org/officeDocument/2006/relationships/image" Target="../media/image612.png"/><Relationship Id="rId54" Type="http://schemas.openxmlformats.org/officeDocument/2006/relationships/image" Target="../media/image625.png"/><Relationship Id="rId62" Type="http://schemas.openxmlformats.org/officeDocument/2006/relationships/image" Target="../media/image6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7.png"/><Relationship Id="rId15" Type="http://schemas.openxmlformats.org/officeDocument/2006/relationships/image" Target="../media/image586.png"/><Relationship Id="rId23" Type="http://schemas.openxmlformats.org/officeDocument/2006/relationships/image" Target="../media/image594.png"/><Relationship Id="rId28" Type="http://schemas.openxmlformats.org/officeDocument/2006/relationships/image" Target="../media/image599.png"/><Relationship Id="rId36" Type="http://schemas.openxmlformats.org/officeDocument/2006/relationships/image" Target="../media/image607.png"/><Relationship Id="rId49" Type="http://schemas.openxmlformats.org/officeDocument/2006/relationships/image" Target="../media/image620.png"/><Relationship Id="rId57" Type="http://schemas.openxmlformats.org/officeDocument/2006/relationships/image" Target="../media/image628.png"/><Relationship Id="rId10" Type="http://schemas.openxmlformats.org/officeDocument/2006/relationships/image" Target="../media/image581.png"/><Relationship Id="rId31" Type="http://schemas.openxmlformats.org/officeDocument/2006/relationships/image" Target="../media/image602.png"/><Relationship Id="rId44" Type="http://schemas.openxmlformats.org/officeDocument/2006/relationships/image" Target="../media/image615.png"/><Relationship Id="rId52" Type="http://schemas.openxmlformats.org/officeDocument/2006/relationships/image" Target="../media/image623.png"/><Relationship Id="rId60" Type="http://schemas.openxmlformats.org/officeDocument/2006/relationships/image" Target="../media/image631.png"/><Relationship Id="rId4" Type="http://schemas.openxmlformats.org/officeDocument/2006/relationships/image" Target="../media/image575.png"/><Relationship Id="rId9" Type="http://schemas.openxmlformats.org/officeDocument/2006/relationships/image" Target="../media/image5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png"/><Relationship Id="rId117" Type="http://schemas.openxmlformats.org/officeDocument/2006/relationships/image" Target="../media/image134.png"/><Relationship Id="rId21" Type="http://schemas.openxmlformats.org/officeDocument/2006/relationships/image" Target="../media/image38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63" Type="http://schemas.openxmlformats.org/officeDocument/2006/relationships/image" Target="../media/image80.png"/><Relationship Id="rId68" Type="http://schemas.openxmlformats.org/officeDocument/2006/relationships/image" Target="../media/image85.png"/><Relationship Id="rId84" Type="http://schemas.openxmlformats.org/officeDocument/2006/relationships/image" Target="../media/image101.png"/><Relationship Id="rId89" Type="http://schemas.openxmlformats.org/officeDocument/2006/relationships/image" Target="../media/image106.png"/><Relationship Id="rId112" Type="http://schemas.openxmlformats.org/officeDocument/2006/relationships/image" Target="../media/image129.png"/><Relationship Id="rId16" Type="http://schemas.openxmlformats.org/officeDocument/2006/relationships/image" Target="../media/image33.png"/><Relationship Id="rId107" Type="http://schemas.openxmlformats.org/officeDocument/2006/relationships/image" Target="../media/image124.png"/><Relationship Id="rId11" Type="http://schemas.openxmlformats.org/officeDocument/2006/relationships/image" Target="../media/image28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53" Type="http://schemas.openxmlformats.org/officeDocument/2006/relationships/image" Target="../media/image70.png"/><Relationship Id="rId58" Type="http://schemas.openxmlformats.org/officeDocument/2006/relationships/image" Target="../media/image75.png"/><Relationship Id="rId74" Type="http://schemas.openxmlformats.org/officeDocument/2006/relationships/image" Target="../media/image91.png"/><Relationship Id="rId79" Type="http://schemas.openxmlformats.org/officeDocument/2006/relationships/image" Target="../media/image96.png"/><Relationship Id="rId102" Type="http://schemas.openxmlformats.org/officeDocument/2006/relationships/image" Target="../media/image119.png"/><Relationship Id="rId123" Type="http://schemas.openxmlformats.org/officeDocument/2006/relationships/image" Target="../media/image140.png"/><Relationship Id="rId5" Type="http://schemas.openxmlformats.org/officeDocument/2006/relationships/image" Target="../media/image22.png"/><Relationship Id="rId90" Type="http://schemas.openxmlformats.org/officeDocument/2006/relationships/image" Target="../media/image107.png"/><Relationship Id="rId95" Type="http://schemas.openxmlformats.org/officeDocument/2006/relationships/image" Target="../media/image112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64" Type="http://schemas.openxmlformats.org/officeDocument/2006/relationships/image" Target="../media/image81.png"/><Relationship Id="rId69" Type="http://schemas.openxmlformats.org/officeDocument/2006/relationships/image" Target="../media/image86.png"/><Relationship Id="rId113" Type="http://schemas.openxmlformats.org/officeDocument/2006/relationships/image" Target="../media/image130.png"/><Relationship Id="rId118" Type="http://schemas.openxmlformats.org/officeDocument/2006/relationships/image" Target="../media/image135.png"/><Relationship Id="rId80" Type="http://schemas.openxmlformats.org/officeDocument/2006/relationships/image" Target="../media/image97.png"/><Relationship Id="rId85" Type="http://schemas.openxmlformats.org/officeDocument/2006/relationships/image" Target="../media/image102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59" Type="http://schemas.openxmlformats.org/officeDocument/2006/relationships/image" Target="../media/image76.png"/><Relationship Id="rId103" Type="http://schemas.openxmlformats.org/officeDocument/2006/relationships/image" Target="../media/image120.png"/><Relationship Id="rId108" Type="http://schemas.openxmlformats.org/officeDocument/2006/relationships/image" Target="../media/image125.png"/><Relationship Id="rId124" Type="http://schemas.openxmlformats.org/officeDocument/2006/relationships/image" Target="../media/image141.png"/><Relationship Id="rId54" Type="http://schemas.openxmlformats.org/officeDocument/2006/relationships/image" Target="../media/image71.png"/><Relationship Id="rId70" Type="http://schemas.openxmlformats.org/officeDocument/2006/relationships/image" Target="../media/image87.png"/><Relationship Id="rId75" Type="http://schemas.openxmlformats.org/officeDocument/2006/relationships/image" Target="../media/image92.png"/><Relationship Id="rId91" Type="http://schemas.openxmlformats.org/officeDocument/2006/relationships/image" Target="../media/image108.png"/><Relationship Id="rId96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49" Type="http://schemas.openxmlformats.org/officeDocument/2006/relationships/image" Target="../media/image66.png"/><Relationship Id="rId114" Type="http://schemas.openxmlformats.org/officeDocument/2006/relationships/image" Target="../media/image131.png"/><Relationship Id="rId119" Type="http://schemas.openxmlformats.org/officeDocument/2006/relationships/image" Target="../media/image136.png"/><Relationship Id="rId44" Type="http://schemas.openxmlformats.org/officeDocument/2006/relationships/image" Target="../media/image61.png"/><Relationship Id="rId60" Type="http://schemas.openxmlformats.org/officeDocument/2006/relationships/image" Target="../media/image77.png"/><Relationship Id="rId65" Type="http://schemas.openxmlformats.org/officeDocument/2006/relationships/image" Target="../media/image82.png"/><Relationship Id="rId81" Type="http://schemas.openxmlformats.org/officeDocument/2006/relationships/image" Target="../media/image98.png"/><Relationship Id="rId86" Type="http://schemas.openxmlformats.org/officeDocument/2006/relationships/image" Target="../media/image103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9" Type="http://schemas.openxmlformats.org/officeDocument/2006/relationships/image" Target="../media/image56.png"/><Relationship Id="rId109" Type="http://schemas.openxmlformats.org/officeDocument/2006/relationships/image" Target="../media/image126.png"/><Relationship Id="rId34" Type="http://schemas.openxmlformats.org/officeDocument/2006/relationships/image" Target="../media/image51.png"/><Relationship Id="rId50" Type="http://schemas.openxmlformats.org/officeDocument/2006/relationships/image" Target="../media/image67.png"/><Relationship Id="rId55" Type="http://schemas.openxmlformats.org/officeDocument/2006/relationships/image" Target="../media/image72.png"/><Relationship Id="rId76" Type="http://schemas.openxmlformats.org/officeDocument/2006/relationships/image" Target="../media/image93.png"/><Relationship Id="rId97" Type="http://schemas.openxmlformats.org/officeDocument/2006/relationships/image" Target="../media/image114.png"/><Relationship Id="rId104" Type="http://schemas.openxmlformats.org/officeDocument/2006/relationships/image" Target="../media/image121.png"/><Relationship Id="rId120" Type="http://schemas.openxmlformats.org/officeDocument/2006/relationships/image" Target="../media/image137.png"/><Relationship Id="rId7" Type="http://schemas.openxmlformats.org/officeDocument/2006/relationships/image" Target="../media/image24.png"/><Relationship Id="rId71" Type="http://schemas.openxmlformats.org/officeDocument/2006/relationships/image" Target="../media/image88.png"/><Relationship Id="rId92" Type="http://schemas.openxmlformats.org/officeDocument/2006/relationships/image" Target="../media/image109.png"/><Relationship Id="rId2" Type="http://schemas.openxmlformats.org/officeDocument/2006/relationships/image" Target="../media/image19.png"/><Relationship Id="rId29" Type="http://schemas.openxmlformats.org/officeDocument/2006/relationships/image" Target="../media/image46.png"/><Relationship Id="rId24" Type="http://schemas.openxmlformats.org/officeDocument/2006/relationships/image" Target="../media/image41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66" Type="http://schemas.openxmlformats.org/officeDocument/2006/relationships/image" Target="../media/image83.png"/><Relationship Id="rId87" Type="http://schemas.openxmlformats.org/officeDocument/2006/relationships/image" Target="../media/image104.png"/><Relationship Id="rId110" Type="http://schemas.openxmlformats.org/officeDocument/2006/relationships/image" Target="../media/image127.png"/><Relationship Id="rId115" Type="http://schemas.openxmlformats.org/officeDocument/2006/relationships/image" Target="../media/image132.png"/><Relationship Id="rId61" Type="http://schemas.openxmlformats.org/officeDocument/2006/relationships/image" Target="../media/image78.png"/><Relationship Id="rId82" Type="http://schemas.openxmlformats.org/officeDocument/2006/relationships/image" Target="../media/image99.png"/><Relationship Id="rId19" Type="http://schemas.openxmlformats.org/officeDocument/2006/relationships/image" Target="../media/image36.png"/><Relationship Id="rId14" Type="http://schemas.openxmlformats.org/officeDocument/2006/relationships/image" Target="../media/image31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56" Type="http://schemas.openxmlformats.org/officeDocument/2006/relationships/image" Target="../media/image73.png"/><Relationship Id="rId77" Type="http://schemas.openxmlformats.org/officeDocument/2006/relationships/image" Target="../media/image94.png"/><Relationship Id="rId100" Type="http://schemas.openxmlformats.org/officeDocument/2006/relationships/image" Target="../media/image117.png"/><Relationship Id="rId105" Type="http://schemas.openxmlformats.org/officeDocument/2006/relationships/image" Target="../media/image122.png"/><Relationship Id="rId8" Type="http://schemas.openxmlformats.org/officeDocument/2006/relationships/image" Target="../media/image25.png"/><Relationship Id="rId51" Type="http://schemas.openxmlformats.org/officeDocument/2006/relationships/image" Target="../media/image68.png"/><Relationship Id="rId72" Type="http://schemas.openxmlformats.org/officeDocument/2006/relationships/image" Target="../media/image89.png"/><Relationship Id="rId93" Type="http://schemas.openxmlformats.org/officeDocument/2006/relationships/image" Target="../media/image110.png"/><Relationship Id="rId98" Type="http://schemas.openxmlformats.org/officeDocument/2006/relationships/image" Target="../media/image115.png"/><Relationship Id="rId121" Type="http://schemas.openxmlformats.org/officeDocument/2006/relationships/image" Target="../media/image138.png"/><Relationship Id="rId3" Type="http://schemas.openxmlformats.org/officeDocument/2006/relationships/image" Target="../media/image20.png"/><Relationship Id="rId25" Type="http://schemas.openxmlformats.org/officeDocument/2006/relationships/image" Target="../media/image42.png"/><Relationship Id="rId46" Type="http://schemas.openxmlformats.org/officeDocument/2006/relationships/image" Target="../media/image63.png"/><Relationship Id="rId67" Type="http://schemas.openxmlformats.org/officeDocument/2006/relationships/image" Target="../media/image84.png"/><Relationship Id="rId116" Type="http://schemas.openxmlformats.org/officeDocument/2006/relationships/image" Target="../media/image133.png"/><Relationship Id="rId20" Type="http://schemas.openxmlformats.org/officeDocument/2006/relationships/image" Target="../media/image37.png"/><Relationship Id="rId41" Type="http://schemas.openxmlformats.org/officeDocument/2006/relationships/image" Target="../media/image58.png"/><Relationship Id="rId62" Type="http://schemas.openxmlformats.org/officeDocument/2006/relationships/image" Target="../media/image79.png"/><Relationship Id="rId83" Type="http://schemas.openxmlformats.org/officeDocument/2006/relationships/image" Target="../media/image100.png"/><Relationship Id="rId88" Type="http://schemas.openxmlformats.org/officeDocument/2006/relationships/image" Target="../media/image105.png"/><Relationship Id="rId111" Type="http://schemas.openxmlformats.org/officeDocument/2006/relationships/image" Target="../media/image128.png"/><Relationship Id="rId15" Type="http://schemas.openxmlformats.org/officeDocument/2006/relationships/image" Target="../media/image32.png"/><Relationship Id="rId36" Type="http://schemas.openxmlformats.org/officeDocument/2006/relationships/image" Target="../media/image53.png"/><Relationship Id="rId57" Type="http://schemas.openxmlformats.org/officeDocument/2006/relationships/image" Target="../media/image74.png"/><Relationship Id="rId106" Type="http://schemas.openxmlformats.org/officeDocument/2006/relationships/image" Target="../media/image123.png"/><Relationship Id="rId10" Type="http://schemas.openxmlformats.org/officeDocument/2006/relationships/image" Target="../media/image27.png"/><Relationship Id="rId31" Type="http://schemas.openxmlformats.org/officeDocument/2006/relationships/image" Target="../media/image48.png"/><Relationship Id="rId52" Type="http://schemas.openxmlformats.org/officeDocument/2006/relationships/image" Target="../media/image69.png"/><Relationship Id="rId73" Type="http://schemas.openxmlformats.org/officeDocument/2006/relationships/image" Target="../media/image90.png"/><Relationship Id="rId78" Type="http://schemas.openxmlformats.org/officeDocument/2006/relationships/image" Target="../media/image95.png"/><Relationship Id="rId94" Type="http://schemas.openxmlformats.org/officeDocument/2006/relationships/image" Target="../media/image111.png"/><Relationship Id="rId99" Type="http://schemas.openxmlformats.org/officeDocument/2006/relationships/image" Target="../media/image116.png"/><Relationship Id="rId101" Type="http://schemas.openxmlformats.org/officeDocument/2006/relationships/image" Target="../media/image118.png"/><Relationship Id="rId122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2.png"/><Relationship Id="rId21" Type="http://schemas.openxmlformats.org/officeDocument/2006/relationships/image" Target="../media/image158.png"/><Relationship Id="rId42" Type="http://schemas.openxmlformats.org/officeDocument/2006/relationships/image" Target="../media/image177.png"/><Relationship Id="rId47" Type="http://schemas.openxmlformats.org/officeDocument/2006/relationships/image" Target="../media/image182.png"/><Relationship Id="rId63" Type="http://schemas.openxmlformats.org/officeDocument/2006/relationships/image" Target="../media/image198.png"/><Relationship Id="rId68" Type="http://schemas.openxmlformats.org/officeDocument/2006/relationships/image" Target="../media/image203.png"/><Relationship Id="rId84" Type="http://schemas.openxmlformats.org/officeDocument/2006/relationships/image" Target="../media/image217.png"/><Relationship Id="rId89" Type="http://schemas.openxmlformats.org/officeDocument/2006/relationships/image" Target="../media/image222.png"/><Relationship Id="rId16" Type="http://schemas.openxmlformats.org/officeDocument/2006/relationships/image" Target="../media/image153.png"/><Relationship Id="rId11" Type="http://schemas.openxmlformats.org/officeDocument/2006/relationships/image" Target="../media/image148.png"/><Relationship Id="rId32" Type="http://schemas.openxmlformats.org/officeDocument/2006/relationships/image" Target="../media/image168.png"/><Relationship Id="rId37" Type="http://schemas.openxmlformats.org/officeDocument/2006/relationships/image" Target="../media/image173.png"/><Relationship Id="rId53" Type="http://schemas.openxmlformats.org/officeDocument/2006/relationships/image" Target="../media/image188.png"/><Relationship Id="rId58" Type="http://schemas.openxmlformats.org/officeDocument/2006/relationships/image" Target="../media/image193.png"/><Relationship Id="rId74" Type="http://schemas.openxmlformats.org/officeDocument/2006/relationships/image" Target="../media/image208.png"/><Relationship Id="rId79" Type="http://schemas.openxmlformats.org/officeDocument/2006/relationships/image" Target="../media/image213.png"/><Relationship Id="rId5" Type="http://schemas.openxmlformats.org/officeDocument/2006/relationships/image" Target="../media/image22.png"/><Relationship Id="rId90" Type="http://schemas.openxmlformats.org/officeDocument/2006/relationships/image" Target="../media/image223.png"/><Relationship Id="rId95" Type="http://schemas.openxmlformats.org/officeDocument/2006/relationships/image" Target="../media/image227.png"/><Relationship Id="rId22" Type="http://schemas.openxmlformats.org/officeDocument/2006/relationships/image" Target="../media/image159.png"/><Relationship Id="rId27" Type="http://schemas.openxmlformats.org/officeDocument/2006/relationships/image" Target="../media/image163.png"/><Relationship Id="rId43" Type="http://schemas.openxmlformats.org/officeDocument/2006/relationships/image" Target="../media/image178.png"/><Relationship Id="rId48" Type="http://schemas.openxmlformats.org/officeDocument/2006/relationships/image" Target="../media/image183.png"/><Relationship Id="rId64" Type="http://schemas.openxmlformats.org/officeDocument/2006/relationships/image" Target="../media/image199.png"/><Relationship Id="rId69" Type="http://schemas.openxmlformats.org/officeDocument/2006/relationships/image" Target="../media/image204.png"/><Relationship Id="rId80" Type="http://schemas.openxmlformats.org/officeDocument/2006/relationships/image" Target="../media/image214.png"/><Relationship Id="rId85" Type="http://schemas.openxmlformats.org/officeDocument/2006/relationships/image" Target="../media/image218.png"/><Relationship Id="rId3" Type="http://schemas.openxmlformats.org/officeDocument/2006/relationships/image" Target="../media/image143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38" Type="http://schemas.openxmlformats.org/officeDocument/2006/relationships/image" Target="../media/image72.png"/><Relationship Id="rId46" Type="http://schemas.openxmlformats.org/officeDocument/2006/relationships/image" Target="../media/image181.png"/><Relationship Id="rId59" Type="http://schemas.openxmlformats.org/officeDocument/2006/relationships/image" Target="../media/image194.png"/><Relationship Id="rId67" Type="http://schemas.openxmlformats.org/officeDocument/2006/relationships/image" Target="../media/image202.png"/><Relationship Id="rId20" Type="http://schemas.openxmlformats.org/officeDocument/2006/relationships/image" Target="../media/image157.png"/><Relationship Id="rId41" Type="http://schemas.openxmlformats.org/officeDocument/2006/relationships/image" Target="../media/image176.png"/><Relationship Id="rId54" Type="http://schemas.openxmlformats.org/officeDocument/2006/relationships/image" Target="../media/image189.png"/><Relationship Id="rId62" Type="http://schemas.openxmlformats.org/officeDocument/2006/relationships/image" Target="../media/image197.png"/><Relationship Id="rId70" Type="http://schemas.openxmlformats.org/officeDocument/2006/relationships/image" Target="../media/image205.png"/><Relationship Id="rId75" Type="http://schemas.openxmlformats.org/officeDocument/2006/relationships/image" Target="../media/image209.png"/><Relationship Id="rId83" Type="http://schemas.openxmlformats.org/officeDocument/2006/relationships/image" Target="../media/image216.png"/><Relationship Id="rId88" Type="http://schemas.openxmlformats.org/officeDocument/2006/relationships/image" Target="../media/image221.png"/><Relationship Id="rId91" Type="http://schemas.openxmlformats.org/officeDocument/2006/relationships/image" Target="../media/image97.png"/><Relationship Id="rId96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5" Type="http://schemas.openxmlformats.org/officeDocument/2006/relationships/image" Target="../media/image152.png"/><Relationship Id="rId23" Type="http://schemas.openxmlformats.org/officeDocument/2006/relationships/image" Target="../media/image123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49" Type="http://schemas.openxmlformats.org/officeDocument/2006/relationships/image" Target="../media/image184.png"/><Relationship Id="rId57" Type="http://schemas.openxmlformats.org/officeDocument/2006/relationships/image" Target="../media/image192.png"/><Relationship Id="rId10" Type="http://schemas.openxmlformats.org/officeDocument/2006/relationships/image" Target="../media/image147.png"/><Relationship Id="rId31" Type="http://schemas.openxmlformats.org/officeDocument/2006/relationships/image" Target="../media/image167.png"/><Relationship Id="rId44" Type="http://schemas.openxmlformats.org/officeDocument/2006/relationships/image" Target="../media/image179.png"/><Relationship Id="rId52" Type="http://schemas.openxmlformats.org/officeDocument/2006/relationships/image" Target="../media/image187.png"/><Relationship Id="rId60" Type="http://schemas.openxmlformats.org/officeDocument/2006/relationships/image" Target="../media/image195.png"/><Relationship Id="rId65" Type="http://schemas.openxmlformats.org/officeDocument/2006/relationships/image" Target="../media/image200.png"/><Relationship Id="rId73" Type="http://schemas.openxmlformats.org/officeDocument/2006/relationships/image" Target="../media/image207.png"/><Relationship Id="rId78" Type="http://schemas.openxmlformats.org/officeDocument/2006/relationships/image" Target="../media/image212.png"/><Relationship Id="rId81" Type="http://schemas.openxmlformats.org/officeDocument/2006/relationships/image" Target="../media/image94.png"/><Relationship Id="rId86" Type="http://schemas.openxmlformats.org/officeDocument/2006/relationships/image" Target="../media/image219.png"/><Relationship Id="rId94" Type="http://schemas.openxmlformats.org/officeDocument/2006/relationships/image" Target="../media/image226.png"/><Relationship Id="rId4" Type="http://schemas.openxmlformats.org/officeDocument/2006/relationships/image" Target="../media/image67.png"/><Relationship Id="rId9" Type="http://schemas.openxmlformats.org/officeDocument/2006/relationships/image" Target="../media/image146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9" Type="http://schemas.openxmlformats.org/officeDocument/2006/relationships/image" Target="../media/image174.png"/><Relationship Id="rId34" Type="http://schemas.openxmlformats.org/officeDocument/2006/relationships/image" Target="../media/image170.png"/><Relationship Id="rId50" Type="http://schemas.openxmlformats.org/officeDocument/2006/relationships/image" Target="../media/image185.png"/><Relationship Id="rId55" Type="http://schemas.openxmlformats.org/officeDocument/2006/relationships/image" Target="../media/image190.png"/><Relationship Id="rId76" Type="http://schemas.openxmlformats.org/officeDocument/2006/relationships/image" Target="../media/image210.png"/><Relationship Id="rId97" Type="http://schemas.openxmlformats.org/officeDocument/2006/relationships/image" Target="../media/image229.png"/><Relationship Id="rId7" Type="http://schemas.openxmlformats.org/officeDocument/2006/relationships/image" Target="../media/image145.png"/><Relationship Id="rId71" Type="http://schemas.openxmlformats.org/officeDocument/2006/relationships/image" Target="../media/image29.png"/><Relationship Id="rId92" Type="http://schemas.openxmlformats.org/officeDocument/2006/relationships/image" Target="../media/image224.png"/><Relationship Id="rId2" Type="http://schemas.openxmlformats.org/officeDocument/2006/relationships/image" Target="../media/image142.png"/><Relationship Id="rId29" Type="http://schemas.openxmlformats.org/officeDocument/2006/relationships/image" Target="../media/image165.png"/><Relationship Id="rId24" Type="http://schemas.openxmlformats.org/officeDocument/2006/relationships/image" Target="../media/image160.png"/><Relationship Id="rId40" Type="http://schemas.openxmlformats.org/officeDocument/2006/relationships/image" Target="../media/image175.png"/><Relationship Id="rId45" Type="http://schemas.openxmlformats.org/officeDocument/2006/relationships/image" Target="../media/image180.png"/><Relationship Id="rId66" Type="http://schemas.openxmlformats.org/officeDocument/2006/relationships/image" Target="../media/image201.png"/><Relationship Id="rId87" Type="http://schemas.openxmlformats.org/officeDocument/2006/relationships/image" Target="../media/image220.png"/><Relationship Id="rId61" Type="http://schemas.openxmlformats.org/officeDocument/2006/relationships/image" Target="../media/image196.png"/><Relationship Id="rId82" Type="http://schemas.openxmlformats.org/officeDocument/2006/relationships/image" Target="../media/image215.png"/><Relationship Id="rId19" Type="http://schemas.openxmlformats.org/officeDocument/2006/relationships/image" Target="../media/image156.png"/><Relationship Id="rId14" Type="http://schemas.openxmlformats.org/officeDocument/2006/relationships/image" Target="../media/image151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Relationship Id="rId56" Type="http://schemas.openxmlformats.org/officeDocument/2006/relationships/image" Target="../media/image191.png"/><Relationship Id="rId77" Type="http://schemas.openxmlformats.org/officeDocument/2006/relationships/image" Target="../media/image211.png"/><Relationship Id="rId8" Type="http://schemas.openxmlformats.org/officeDocument/2006/relationships/image" Target="../media/image23.png"/><Relationship Id="rId51" Type="http://schemas.openxmlformats.org/officeDocument/2006/relationships/image" Target="../media/image186.png"/><Relationship Id="rId72" Type="http://schemas.openxmlformats.org/officeDocument/2006/relationships/image" Target="../media/image206.png"/><Relationship Id="rId93" Type="http://schemas.openxmlformats.org/officeDocument/2006/relationships/image" Target="../media/image225.png"/><Relationship Id="rId98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3.png"/><Relationship Id="rId21" Type="http://schemas.openxmlformats.org/officeDocument/2006/relationships/image" Target="../media/image248.png"/><Relationship Id="rId42" Type="http://schemas.openxmlformats.org/officeDocument/2006/relationships/image" Target="../media/image266.png"/><Relationship Id="rId47" Type="http://schemas.openxmlformats.org/officeDocument/2006/relationships/image" Target="../media/image271.png"/><Relationship Id="rId63" Type="http://schemas.openxmlformats.org/officeDocument/2006/relationships/image" Target="../media/image286.png"/><Relationship Id="rId68" Type="http://schemas.openxmlformats.org/officeDocument/2006/relationships/image" Target="../media/image291.png"/><Relationship Id="rId84" Type="http://schemas.openxmlformats.org/officeDocument/2006/relationships/image" Target="../media/image306.png"/><Relationship Id="rId89" Type="http://schemas.openxmlformats.org/officeDocument/2006/relationships/image" Target="../media/image311.png"/><Relationship Id="rId16" Type="http://schemas.openxmlformats.org/officeDocument/2006/relationships/image" Target="../media/image243.png"/><Relationship Id="rId11" Type="http://schemas.openxmlformats.org/officeDocument/2006/relationships/image" Target="../media/image239.png"/><Relationship Id="rId32" Type="http://schemas.openxmlformats.org/officeDocument/2006/relationships/image" Target="../media/image258.png"/><Relationship Id="rId37" Type="http://schemas.openxmlformats.org/officeDocument/2006/relationships/image" Target="../media/image261.png"/><Relationship Id="rId53" Type="http://schemas.openxmlformats.org/officeDocument/2006/relationships/image" Target="../media/image104.png"/><Relationship Id="rId58" Type="http://schemas.openxmlformats.org/officeDocument/2006/relationships/image" Target="../media/image281.png"/><Relationship Id="rId74" Type="http://schemas.openxmlformats.org/officeDocument/2006/relationships/image" Target="../media/image24.png"/><Relationship Id="rId79" Type="http://schemas.openxmlformats.org/officeDocument/2006/relationships/image" Target="../media/image301.png"/><Relationship Id="rId5" Type="http://schemas.openxmlformats.org/officeDocument/2006/relationships/image" Target="../media/image233.png"/><Relationship Id="rId90" Type="http://schemas.openxmlformats.org/officeDocument/2006/relationships/image" Target="../media/image312.pn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Relationship Id="rId27" Type="http://schemas.openxmlformats.org/officeDocument/2006/relationships/image" Target="../media/image254.png"/><Relationship Id="rId30" Type="http://schemas.openxmlformats.org/officeDocument/2006/relationships/image" Target="../media/image23.png"/><Relationship Id="rId35" Type="http://schemas.openxmlformats.org/officeDocument/2006/relationships/image" Target="../media/image260.png"/><Relationship Id="rId43" Type="http://schemas.openxmlformats.org/officeDocument/2006/relationships/image" Target="../media/image267.png"/><Relationship Id="rId48" Type="http://schemas.openxmlformats.org/officeDocument/2006/relationships/image" Target="../media/image272.png"/><Relationship Id="rId56" Type="http://schemas.openxmlformats.org/officeDocument/2006/relationships/image" Target="../media/image279.png"/><Relationship Id="rId64" Type="http://schemas.openxmlformats.org/officeDocument/2006/relationships/image" Target="../media/image287.png"/><Relationship Id="rId69" Type="http://schemas.openxmlformats.org/officeDocument/2006/relationships/image" Target="../media/image292.png"/><Relationship Id="rId77" Type="http://schemas.openxmlformats.org/officeDocument/2006/relationships/image" Target="../media/image299.png"/><Relationship Id="rId8" Type="http://schemas.openxmlformats.org/officeDocument/2006/relationships/image" Target="../media/image236.png"/><Relationship Id="rId51" Type="http://schemas.openxmlformats.org/officeDocument/2006/relationships/image" Target="../media/image275.png"/><Relationship Id="rId72" Type="http://schemas.openxmlformats.org/officeDocument/2006/relationships/image" Target="../media/image295.png"/><Relationship Id="rId80" Type="http://schemas.openxmlformats.org/officeDocument/2006/relationships/image" Target="../media/image302.png"/><Relationship Id="rId85" Type="http://schemas.openxmlformats.org/officeDocument/2006/relationships/image" Target="../media/image307.png"/><Relationship Id="rId3" Type="http://schemas.openxmlformats.org/officeDocument/2006/relationships/image" Target="../media/image22.png"/><Relationship Id="rId12" Type="http://schemas.openxmlformats.org/officeDocument/2006/relationships/image" Target="../media/image173.png"/><Relationship Id="rId17" Type="http://schemas.openxmlformats.org/officeDocument/2006/relationships/image" Target="../media/image244.png"/><Relationship Id="rId25" Type="http://schemas.openxmlformats.org/officeDocument/2006/relationships/image" Target="../media/image252.png"/><Relationship Id="rId33" Type="http://schemas.openxmlformats.org/officeDocument/2006/relationships/image" Target="../media/image259.png"/><Relationship Id="rId38" Type="http://schemas.openxmlformats.org/officeDocument/2006/relationships/image" Target="../media/image262.png"/><Relationship Id="rId46" Type="http://schemas.openxmlformats.org/officeDocument/2006/relationships/image" Target="../media/image270.png"/><Relationship Id="rId59" Type="http://schemas.openxmlformats.org/officeDocument/2006/relationships/image" Target="../media/image282.png"/><Relationship Id="rId67" Type="http://schemas.openxmlformats.org/officeDocument/2006/relationships/image" Target="../media/image290.png"/><Relationship Id="rId20" Type="http://schemas.openxmlformats.org/officeDocument/2006/relationships/image" Target="../media/image247.png"/><Relationship Id="rId41" Type="http://schemas.openxmlformats.org/officeDocument/2006/relationships/image" Target="../media/image265.png"/><Relationship Id="rId54" Type="http://schemas.openxmlformats.org/officeDocument/2006/relationships/image" Target="../media/image277.png"/><Relationship Id="rId62" Type="http://schemas.openxmlformats.org/officeDocument/2006/relationships/image" Target="../media/image285.png"/><Relationship Id="rId70" Type="http://schemas.openxmlformats.org/officeDocument/2006/relationships/image" Target="../media/image293.png"/><Relationship Id="rId75" Type="http://schemas.openxmlformats.org/officeDocument/2006/relationships/image" Target="../media/image297.png"/><Relationship Id="rId83" Type="http://schemas.openxmlformats.org/officeDocument/2006/relationships/image" Target="../media/image305.png"/><Relationship Id="rId88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28" Type="http://schemas.openxmlformats.org/officeDocument/2006/relationships/image" Target="../media/image255.png"/><Relationship Id="rId36" Type="http://schemas.openxmlformats.org/officeDocument/2006/relationships/image" Target="../media/image216.png"/><Relationship Id="rId49" Type="http://schemas.openxmlformats.org/officeDocument/2006/relationships/image" Target="../media/image273.png"/><Relationship Id="rId57" Type="http://schemas.openxmlformats.org/officeDocument/2006/relationships/image" Target="../media/image280.png"/><Relationship Id="rId10" Type="http://schemas.openxmlformats.org/officeDocument/2006/relationships/image" Target="../media/image238.png"/><Relationship Id="rId31" Type="http://schemas.openxmlformats.org/officeDocument/2006/relationships/image" Target="../media/image257.png"/><Relationship Id="rId44" Type="http://schemas.openxmlformats.org/officeDocument/2006/relationships/image" Target="../media/image268.png"/><Relationship Id="rId52" Type="http://schemas.openxmlformats.org/officeDocument/2006/relationships/image" Target="../media/image276.png"/><Relationship Id="rId60" Type="http://schemas.openxmlformats.org/officeDocument/2006/relationships/image" Target="../media/image283.png"/><Relationship Id="rId65" Type="http://schemas.openxmlformats.org/officeDocument/2006/relationships/image" Target="../media/image288.png"/><Relationship Id="rId73" Type="http://schemas.openxmlformats.org/officeDocument/2006/relationships/image" Target="../media/image296.png"/><Relationship Id="rId78" Type="http://schemas.openxmlformats.org/officeDocument/2006/relationships/image" Target="../media/image300.png"/><Relationship Id="rId81" Type="http://schemas.openxmlformats.org/officeDocument/2006/relationships/image" Target="../media/image303.png"/><Relationship Id="rId86" Type="http://schemas.openxmlformats.org/officeDocument/2006/relationships/image" Target="../media/image308.png"/><Relationship Id="rId4" Type="http://schemas.openxmlformats.org/officeDocument/2006/relationships/image" Target="../media/image28.png"/><Relationship Id="rId9" Type="http://schemas.openxmlformats.org/officeDocument/2006/relationships/image" Target="../media/image237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39" Type="http://schemas.openxmlformats.org/officeDocument/2006/relationships/image" Target="../media/image263.png"/><Relationship Id="rId34" Type="http://schemas.openxmlformats.org/officeDocument/2006/relationships/image" Target="../media/image126.png"/><Relationship Id="rId50" Type="http://schemas.openxmlformats.org/officeDocument/2006/relationships/image" Target="../media/image274.png"/><Relationship Id="rId55" Type="http://schemas.openxmlformats.org/officeDocument/2006/relationships/image" Target="../media/image278.png"/><Relationship Id="rId76" Type="http://schemas.openxmlformats.org/officeDocument/2006/relationships/image" Target="../media/image298.png"/><Relationship Id="rId7" Type="http://schemas.openxmlformats.org/officeDocument/2006/relationships/image" Target="../media/image235.png"/><Relationship Id="rId71" Type="http://schemas.openxmlformats.org/officeDocument/2006/relationships/image" Target="../media/image294.png"/><Relationship Id="rId2" Type="http://schemas.openxmlformats.org/officeDocument/2006/relationships/image" Target="../media/image232.png"/><Relationship Id="rId29" Type="http://schemas.openxmlformats.org/officeDocument/2006/relationships/image" Target="../media/image256.png"/><Relationship Id="rId24" Type="http://schemas.openxmlformats.org/officeDocument/2006/relationships/image" Target="../media/image251.png"/><Relationship Id="rId40" Type="http://schemas.openxmlformats.org/officeDocument/2006/relationships/image" Target="../media/image264.png"/><Relationship Id="rId45" Type="http://schemas.openxmlformats.org/officeDocument/2006/relationships/image" Target="../media/image269.png"/><Relationship Id="rId66" Type="http://schemas.openxmlformats.org/officeDocument/2006/relationships/image" Target="../media/image289.png"/><Relationship Id="rId87" Type="http://schemas.openxmlformats.org/officeDocument/2006/relationships/image" Target="../media/image309.png"/><Relationship Id="rId61" Type="http://schemas.openxmlformats.org/officeDocument/2006/relationships/image" Target="../media/image284.png"/><Relationship Id="rId82" Type="http://schemas.openxmlformats.org/officeDocument/2006/relationships/image" Target="../media/image304.png"/><Relationship Id="rId19" Type="http://schemas.openxmlformats.org/officeDocument/2006/relationships/image" Target="../media/image2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490C05C-13B7-4F94-A711-002FA9BA4170}"/>
              </a:ext>
            </a:extLst>
          </p:cNvPr>
          <p:cNvSpPr txBox="1">
            <a:spLocks/>
          </p:cNvSpPr>
          <p:nvPr/>
        </p:nvSpPr>
        <p:spPr>
          <a:xfrm>
            <a:off x="753579" y="1975698"/>
            <a:ext cx="344487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000" dirty="0">
                <a:solidFill>
                  <a:srgbClr val="FFFFFF"/>
                </a:solidFill>
              </a:rPr>
              <a:t>AI</a:t>
            </a:r>
            <a:r>
              <a:rPr lang="en-US" sz="8000" spc="-105" dirty="0">
                <a:solidFill>
                  <a:srgbClr val="FFFFFF"/>
                </a:solidFill>
              </a:rPr>
              <a:t> </a:t>
            </a:r>
            <a:r>
              <a:rPr lang="ko-KR" altLang="en-US" sz="8000" dirty="0">
                <a:solidFill>
                  <a:srgbClr val="FFFFFF"/>
                </a:solidFill>
              </a:rPr>
              <a:t>입문</a:t>
            </a:r>
            <a:endParaRPr lang="ko-KR" altLang="en-US" sz="8000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47A007D7-4E17-4CA1-94AD-FF4AB3D83806}"/>
              </a:ext>
            </a:extLst>
          </p:cNvPr>
          <p:cNvSpPr txBox="1">
            <a:spLocks/>
          </p:cNvSpPr>
          <p:nvPr/>
        </p:nvSpPr>
        <p:spPr>
          <a:xfrm>
            <a:off x="6649907" y="4750249"/>
            <a:ext cx="5601896" cy="125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000" dirty="0">
                <a:solidFill>
                  <a:schemeClr val="bg1"/>
                </a:solidFill>
              </a:rPr>
              <a:t>제어계측공학과 최정선 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dirty="0">
                <a:solidFill>
                  <a:schemeClr val="bg1"/>
                </a:solidFill>
              </a:rPr>
              <a:t>201720647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1FE57F7-8A19-447F-B41C-DCBA88195706}"/>
              </a:ext>
            </a:extLst>
          </p:cNvPr>
          <p:cNvGrpSpPr/>
          <p:nvPr/>
        </p:nvGrpSpPr>
        <p:grpSpPr>
          <a:xfrm>
            <a:off x="8260252" y="385691"/>
            <a:ext cx="2291225" cy="350824"/>
            <a:chOff x="4438529" y="322783"/>
            <a:chExt cx="2291225" cy="350824"/>
          </a:xfrm>
        </p:grpSpPr>
        <p:sp>
          <p:nvSpPr>
            <p:cNvPr id="10" name="object 63">
              <a:extLst>
                <a:ext uri="{FF2B5EF4-FFF2-40B4-BE49-F238E27FC236}">
                  <a16:creationId xmlns:a16="http://schemas.microsoft.com/office/drawing/2014/main" id="{7266DA38-9E49-4737-AD3C-2ECC6DE05732}"/>
                </a:ext>
              </a:extLst>
            </p:cNvPr>
            <p:cNvSpPr/>
            <p:nvPr/>
          </p:nvSpPr>
          <p:spPr>
            <a:xfrm>
              <a:off x="4438529" y="322783"/>
              <a:ext cx="1356360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4">
              <a:extLst>
                <a:ext uri="{FF2B5EF4-FFF2-40B4-BE49-F238E27FC236}">
                  <a16:creationId xmlns:a16="http://schemas.microsoft.com/office/drawing/2014/main" id="{C573C5A5-40B6-450B-8B1E-28470A7DEB8D}"/>
                </a:ext>
              </a:extLst>
            </p:cNvPr>
            <p:cNvSpPr/>
            <p:nvPr/>
          </p:nvSpPr>
          <p:spPr>
            <a:xfrm>
              <a:off x="5644260" y="322783"/>
              <a:ext cx="1085494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6073383-8AAC-45A6-B94F-2DF6D8D4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59" y="1032022"/>
            <a:ext cx="10388917" cy="52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7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sp>
        <p:nvSpPr>
          <p:cNvPr id="8" name="object 81">
            <a:extLst>
              <a:ext uri="{FF2B5EF4-FFF2-40B4-BE49-F238E27FC236}">
                <a16:creationId xmlns:a16="http://schemas.microsoft.com/office/drawing/2014/main" id="{CFD9FEFE-11B0-4F68-99EA-61CBB01DCC64}"/>
              </a:ext>
            </a:extLst>
          </p:cNvPr>
          <p:cNvSpPr/>
          <p:nvPr/>
        </p:nvSpPr>
        <p:spPr>
          <a:xfrm>
            <a:off x="8346830" y="385691"/>
            <a:ext cx="1085088" cy="35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B352BB-A045-4FD6-B885-4E2EE3A67890}"/>
              </a:ext>
            </a:extLst>
          </p:cNvPr>
          <p:cNvGrpSpPr/>
          <p:nvPr/>
        </p:nvGrpSpPr>
        <p:grpSpPr>
          <a:xfrm>
            <a:off x="162560" y="1059680"/>
            <a:ext cx="10516641" cy="5048453"/>
            <a:chOff x="398500" y="945133"/>
            <a:chExt cx="10516641" cy="5048453"/>
          </a:xfrm>
        </p:grpSpPr>
        <p:sp>
          <p:nvSpPr>
            <p:cNvPr id="13" name="object 73">
              <a:extLst>
                <a:ext uri="{FF2B5EF4-FFF2-40B4-BE49-F238E27FC236}">
                  <a16:creationId xmlns:a16="http://schemas.microsoft.com/office/drawing/2014/main" id="{D9C84DC6-E40D-440B-98AF-B35F2C477EFC}"/>
                </a:ext>
              </a:extLst>
            </p:cNvPr>
            <p:cNvSpPr txBox="1"/>
            <p:nvPr/>
          </p:nvSpPr>
          <p:spPr>
            <a:xfrm>
              <a:off x="1649348" y="4812639"/>
              <a:ext cx="1066800" cy="1168400"/>
            </a:xfrm>
            <a:prstGeom prst="rect">
              <a:avLst/>
            </a:prstGeom>
          </p:spPr>
          <p:txBody>
            <a:bodyPr vert="horz" wrap="square" lIns="0" tIns="88900" rIns="0" bIns="0" rtlCol="0">
              <a:spAutoFit/>
            </a:bodyPr>
            <a:lstStyle/>
            <a:p>
              <a:pPr marL="179705">
                <a:lnSpc>
                  <a:spcPct val="100000"/>
                </a:lnSpc>
                <a:spcBef>
                  <a:spcPts val="700"/>
                </a:spcBef>
                <a:tabLst>
                  <a:tab pos="696595" algn="l"/>
                </a:tabLst>
              </a:pPr>
              <a:r>
                <a:rPr sz="2000" dirty="0">
                  <a:solidFill>
                    <a:srgbClr val="585858"/>
                  </a:solidFill>
                  <a:latin typeface="Cambria Math"/>
                  <a:cs typeface="Cambria Math"/>
                </a:rPr>
                <a:t>𝑷	</a:t>
              </a:r>
              <a:r>
                <a:rPr sz="2000" dirty="0">
                  <a:solidFill>
                    <a:srgbClr val="585858"/>
                  </a:solidFill>
                  <a:latin typeface="Symbol"/>
                  <a:cs typeface="Symbol"/>
                </a:rPr>
                <a:t></a:t>
              </a:r>
              <a:r>
                <a:rPr sz="2000" dirty="0">
                  <a:solidFill>
                    <a:srgbClr val="585858"/>
                  </a:solidFill>
                  <a:latin typeface="Cambria Math"/>
                  <a:cs typeface="Cambria Math"/>
                </a:rPr>
                <a:t>𝑷</a:t>
              </a:r>
              <a:endParaRPr sz="2000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  <a:spcBef>
                  <a:spcPts val="600"/>
                </a:spcBef>
              </a:pPr>
              <a:r>
                <a:rPr sz="2000" dirty="0">
                  <a:solidFill>
                    <a:srgbClr val="585858"/>
                  </a:solidFill>
                  <a:latin typeface="Cambria Math"/>
                  <a:cs typeface="Cambria Math"/>
                </a:rPr>
                <a:t>𝑷</a:t>
              </a:r>
              <a:endParaRPr sz="2000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  <a:spcBef>
                  <a:spcPts val="595"/>
                </a:spcBef>
              </a:pPr>
              <a:r>
                <a:rPr sz="2000" dirty="0">
                  <a:solidFill>
                    <a:srgbClr val="585858"/>
                  </a:solidFill>
                  <a:latin typeface="Cambria Math"/>
                  <a:cs typeface="Cambria Math"/>
                </a:rPr>
                <a:t>𝑷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4" name="object 74">
              <a:extLst>
                <a:ext uri="{FF2B5EF4-FFF2-40B4-BE49-F238E27FC236}">
                  <a16:creationId xmlns:a16="http://schemas.microsoft.com/office/drawing/2014/main" id="{EA2F0FD9-DAA9-4A0D-94D2-D33013180044}"/>
                </a:ext>
              </a:extLst>
            </p:cNvPr>
            <p:cNvSpPr/>
            <p:nvPr/>
          </p:nvSpPr>
          <p:spPr>
            <a:xfrm>
              <a:off x="1893697" y="5700979"/>
              <a:ext cx="463295" cy="2926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5">
              <a:extLst>
                <a:ext uri="{FF2B5EF4-FFF2-40B4-BE49-F238E27FC236}">
                  <a16:creationId xmlns:a16="http://schemas.microsoft.com/office/drawing/2014/main" id="{B1944367-23F5-47CE-B665-3DC615926EC6}"/>
                </a:ext>
              </a:extLst>
            </p:cNvPr>
            <p:cNvSpPr/>
            <p:nvPr/>
          </p:nvSpPr>
          <p:spPr>
            <a:xfrm>
              <a:off x="2241169" y="5700979"/>
              <a:ext cx="454761" cy="2926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6">
              <a:extLst>
                <a:ext uri="{FF2B5EF4-FFF2-40B4-BE49-F238E27FC236}">
                  <a16:creationId xmlns:a16="http://schemas.microsoft.com/office/drawing/2014/main" id="{F1FD1A5E-274E-46E9-971C-6DA58020C2F9}"/>
                </a:ext>
              </a:extLst>
            </p:cNvPr>
            <p:cNvSpPr/>
            <p:nvPr/>
          </p:nvSpPr>
          <p:spPr>
            <a:xfrm>
              <a:off x="2525014" y="5700979"/>
              <a:ext cx="681227" cy="2926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7">
              <a:extLst>
                <a:ext uri="{FF2B5EF4-FFF2-40B4-BE49-F238E27FC236}">
                  <a16:creationId xmlns:a16="http://schemas.microsoft.com/office/drawing/2014/main" id="{BCC78793-6321-45B3-AB57-F1D24D92268D}"/>
                </a:ext>
              </a:extLst>
            </p:cNvPr>
            <p:cNvSpPr/>
            <p:nvPr/>
          </p:nvSpPr>
          <p:spPr>
            <a:xfrm>
              <a:off x="3035554" y="5700979"/>
              <a:ext cx="201168" cy="2926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78">
              <a:extLst>
                <a:ext uri="{FF2B5EF4-FFF2-40B4-BE49-F238E27FC236}">
                  <a16:creationId xmlns:a16="http://schemas.microsoft.com/office/drawing/2014/main" id="{8D843941-0082-47A7-8124-EA922F8CF221}"/>
                </a:ext>
              </a:extLst>
            </p:cNvPr>
            <p:cNvSpPr/>
            <p:nvPr/>
          </p:nvSpPr>
          <p:spPr>
            <a:xfrm>
              <a:off x="3401314" y="5700979"/>
              <a:ext cx="427482" cy="2926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79">
              <a:extLst>
                <a:ext uri="{FF2B5EF4-FFF2-40B4-BE49-F238E27FC236}">
                  <a16:creationId xmlns:a16="http://schemas.microsoft.com/office/drawing/2014/main" id="{0FE61A78-713B-4FDA-ACD2-D1704438B942}"/>
                </a:ext>
              </a:extLst>
            </p:cNvPr>
            <p:cNvSpPr txBox="1"/>
            <p:nvPr/>
          </p:nvSpPr>
          <p:spPr>
            <a:xfrm>
              <a:off x="3156966" y="5193690"/>
              <a:ext cx="913765" cy="787400"/>
            </a:xfrm>
            <a:prstGeom prst="rect">
              <a:avLst/>
            </a:prstGeom>
          </p:spPr>
          <p:txBody>
            <a:bodyPr vert="horz" wrap="square" lIns="0" tIns="88265" rIns="0" bIns="0" rtlCol="0">
              <a:spAutoFit/>
            </a:bodyPr>
            <a:lstStyle/>
            <a:p>
              <a:pPr marL="27305">
                <a:lnSpc>
                  <a:spcPct val="100000"/>
                </a:lnSpc>
                <a:spcBef>
                  <a:spcPts val="695"/>
                </a:spcBef>
                <a:tabLst>
                  <a:tab pos="544195" algn="l"/>
                </a:tabLst>
              </a:pPr>
              <a:r>
                <a:rPr sz="2000" dirty="0">
                  <a:solidFill>
                    <a:srgbClr val="585858"/>
                  </a:solidFill>
                  <a:latin typeface="Cambria Math"/>
                  <a:cs typeface="Cambria Math"/>
                </a:rPr>
                <a:t>𝑷	</a:t>
              </a:r>
              <a:r>
                <a:rPr sz="2000" spc="-5" dirty="0">
                  <a:solidFill>
                    <a:srgbClr val="585858"/>
                  </a:solidFill>
                  <a:latin typeface="Symbol"/>
                  <a:cs typeface="Symbol"/>
                </a:rPr>
                <a:t></a:t>
              </a:r>
              <a:r>
                <a:rPr sz="2000" dirty="0">
                  <a:solidFill>
                    <a:srgbClr val="585858"/>
                  </a:solidFill>
                  <a:latin typeface="Cambria Math"/>
                  <a:cs typeface="Cambria Math"/>
                </a:rPr>
                <a:t>𝑷</a:t>
              </a:r>
              <a:endParaRPr sz="2000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  <a:spcBef>
                  <a:spcPts val="600"/>
                </a:spcBef>
                <a:tabLst>
                  <a:tab pos="528955" algn="l"/>
                </a:tabLst>
              </a:pPr>
              <a:r>
                <a:rPr sz="2000" dirty="0">
                  <a:solidFill>
                    <a:srgbClr val="585858"/>
                  </a:solidFill>
                  <a:latin typeface="Cambria Math"/>
                  <a:cs typeface="Cambria Math"/>
                </a:rPr>
                <a:t>𝑷	</a:t>
              </a:r>
              <a:r>
                <a:rPr sz="2000" dirty="0">
                  <a:solidFill>
                    <a:srgbClr val="585858"/>
                  </a:solidFill>
                  <a:latin typeface="Symbol"/>
                  <a:cs typeface="Symbol"/>
                </a:rPr>
                <a:t></a:t>
              </a:r>
              <a:r>
                <a:rPr sz="2000" dirty="0">
                  <a:solidFill>
                    <a:srgbClr val="585858"/>
                  </a:solidFill>
                  <a:latin typeface="Cambria Math"/>
                  <a:cs typeface="Cambria Math"/>
                </a:rPr>
                <a:t>𝑷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20" name="object 80">
              <a:extLst>
                <a:ext uri="{FF2B5EF4-FFF2-40B4-BE49-F238E27FC236}">
                  <a16:creationId xmlns:a16="http://schemas.microsoft.com/office/drawing/2014/main" id="{7E945FEB-D405-4963-9E38-94CF2DC5B14B}"/>
                </a:ext>
              </a:extLst>
            </p:cNvPr>
            <p:cNvSpPr/>
            <p:nvPr/>
          </p:nvSpPr>
          <p:spPr>
            <a:xfrm>
              <a:off x="4099305" y="5700979"/>
              <a:ext cx="463296" cy="2926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D7116B9-DFCF-4F2B-B70D-747EF5DF9BDD}"/>
                </a:ext>
              </a:extLst>
            </p:cNvPr>
            <p:cNvGrpSpPr/>
            <p:nvPr/>
          </p:nvGrpSpPr>
          <p:grpSpPr>
            <a:xfrm>
              <a:off x="398500" y="945133"/>
              <a:ext cx="10516641" cy="4667453"/>
              <a:chOff x="398500" y="945133"/>
              <a:chExt cx="10516641" cy="4667453"/>
            </a:xfrm>
          </p:grpSpPr>
          <p:sp>
            <p:nvSpPr>
              <p:cNvPr id="22" name="object 2">
                <a:extLst>
                  <a:ext uri="{FF2B5EF4-FFF2-40B4-BE49-F238E27FC236}">
                    <a16:creationId xmlns:a16="http://schemas.microsoft.com/office/drawing/2014/main" id="{44BA49E5-8735-49B2-9CAE-C22AD4F8776E}"/>
                  </a:ext>
                </a:extLst>
              </p:cNvPr>
              <p:cNvSpPr/>
              <p:nvPr/>
            </p:nvSpPr>
            <p:spPr>
              <a:xfrm>
                <a:off x="741578" y="945133"/>
                <a:ext cx="908304" cy="292608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3">
                <a:extLst>
                  <a:ext uri="{FF2B5EF4-FFF2-40B4-BE49-F238E27FC236}">
                    <a16:creationId xmlns:a16="http://schemas.microsoft.com/office/drawing/2014/main" id="{D08EC505-145B-4492-A47B-840355A9E15B}"/>
                  </a:ext>
                </a:extLst>
              </p:cNvPr>
              <p:cNvSpPr/>
              <p:nvPr/>
            </p:nvSpPr>
            <p:spPr>
              <a:xfrm>
                <a:off x="398500" y="970788"/>
                <a:ext cx="88392" cy="21336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4">
                <a:extLst>
                  <a:ext uri="{FF2B5EF4-FFF2-40B4-BE49-F238E27FC236}">
                    <a16:creationId xmlns:a16="http://schemas.microsoft.com/office/drawing/2014/main" id="{AAB4B6A9-4C33-4681-828E-847AD6426B5B}"/>
                  </a:ext>
                </a:extLst>
              </p:cNvPr>
              <p:cNvSpPr/>
              <p:nvPr/>
            </p:nvSpPr>
            <p:spPr>
              <a:xfrm>
                <a:off x="1479169" y="945133"/>
                <a:ext cx="908304" cy="292608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5">
                <a:extLst>
                  <a:ext uri="{FF2B5EF4-FFF2-40B4-BE49-F238E27FC236}">
                    <a16:creationId xmlns:a16="http://schemas.microsoft.com/office/drawing/2014/main" id="{5DA40061-A199-492E-A677-B068011EFACE}"/>
                  </a:ext>
                </a:extLst>
              </p:cNvPr>
              <p:cNvSpPr txBox="1"/>
              <p:nvPr/>
            </p:nvSpPr>
            <p:spPr>
              <a:xfrm>
                <a:off x="745642" y="1380490"/>
                <a:ext cx="177165" cy="25840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sz="1600" dirty="0">
                  <a:latin typeface="Wingdings"/>
                  <a:cs typeface="Wingdings"/>
                </a:endParaRPr>
              </a:p>
            </p:txBody>
          </p:sp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11BE2D07-4102-404D-8DBC-0F53D44DAF82}"/>
                  </a:ext>
                </a:extLst>
              </p:cNvPr>
              <p:cNvSpPr/>
              <p:nvPr/>
            </p:nvSpPr>
            <p:spPr>
              <a:xfrm>
                <a:off x="1009802" y="1379474"/>
                <a:ext cx="908303" cy="292608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EF3B6CA4-58CE-4BD2-A859-A6D5807B093A}"/>
                  </a:ext>
                </a:extLst>
              </p:cNvPr>
              <p:cNvSpPr/>
              <p:nvPr/>
            </p:nvSpPr>
            <p:spPr>
              <a:xfrm>
                <a:off x="1747392" y="1379474"/>
                <a:ext cx="908710" cy="292608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8">
                <a:extLst>
                  <a:ext uri="{FF2B5EF4-FFF2-40B4-BE49-F238E27FC236}">
                    <a16:creationId xmlns:a16="http://schemas.microsoft.com/office/drawing/2014/main" id="{558B2667-A7A9-4498-BC7C-A233B7193361}"/>
                  </a:ext>
                </a:extLst>
              </p:cNvPr>
              <p:cNvSpPr/>
              <p:nvPr/>
            </p:nvSpPr>
            <p:spPr>
              <a:xfrm>
                <a:off x="2486914" y="1379474"/>
                <a:ext cx="3049016" cy="292608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9">
                <a:extLst>
                  <a:ext uri="{FF2B5EF4-FFF2-40B4-BE49-F238E27FC236}">
                    <a16:creationId xmlns:a16="http://schemas.microsoft.com/office/drawing/2014/main" id="{64249292-CB7D-40E1-9AF2-53A4E8326E34}"/>
                  </a:ext>
                </a:extLst>
              </p:cNvPr>
              <p:cNvSpPr/>
              <p:nvPr/>
            </p:nvSpPr>
            <p:spPr>
              <a:xfrm>
                <a:off x="976274" y="1718182"/>
                <a:ext cx="356616" cy="350520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10">
                <a:extLst>
                  <a:ext uri="{FF2B5EF4-FFF2-40B4-BE49-F238E27FC236}">
                    <a16:creationId xmlns:a16="http://schemas.microsoft.com/office/drawing/2014/main" id="{4442C1F6-1F28-4B6A-9260-6BD87E083D20}"/>
                  </a:ext>
                </a:extLst>
              </p:cNvPr>
              <p:cNvSpPr/>
              <p:nvPr/>
            </p:nvSpPr>
            <p:spPr>
              <a:xfrm>
                <a:off x="1262786" y="1760854"/>
                <a:ext cx="681228" cy="292608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FF6D51D8-AC4F-455A-8F6F-9B911431BEFF}"/>
                  </a:ext>
                </a:extLst>
              </p:cNvPr>
              <p:cNvSpPr/>
              <p:nvPr/>
            </p:nvSpPr>
            <p:spPr>
              <a:xfrm>
                <a:off x="1773301" y="1760854"/>
                <a:ext cx="908710" cy="292608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12">
                <a:extLst>
                  <a:ext uri="{FF2B5EF4-FFF2-40B4-BE49-F238E27FC236}">
                    <a16:creationId xmlns:a16="http://schemas.microsoft.com/office/drawing/2014/main" id="{875C49FB-9F33-4291-B5B5-1E9684C8E4F1}"/>
                  </a:ext>
                </a:extLst>
              </p:cNvPr>
              <p:cNvSpPr/>
              <p:nvPr/>
            </p:nvSpPr>
            <p:spPr>
              <a:xfrm>
                <a:off x="2512822" y="1760854"/>
                <a:ext cx="908303" cy="292608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13">
                <a:extLst>
                  <a:ext uri="{FF2B5EF4-FFF2-40B4-BE49-F238E27FC236}">
                    <a16:creationId xmlns:a16="http://schemas.microsoft.com/office/drawing/2014/main" id="{14C37C7A-2AC9-4DA4-9826-B60317AE94CC}"/>
                  </a:ext>
                </a:extLst>
              </p:cNvPr>
              <p:cNvSpPr/>
              <p:nvPr/>
            </p:nvSpPr>
            <p:spPr>
              <a:xfrm>
                <a:off x="3250438" y="1760854"/>
                <a:ext cx="908303" cy="292608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14">
                <a:extLst>
                  <a:ext uri="{FF2B5EF4-FFF2-40B4-BE49-F238E27FC236}">
                    <a16:creationId xmlns:a16="http://schemas.microsoft.com/office/drawing/2014/main" id="{631513C7-BD7E-466A-971D-90741FFDBC9D}"/>
                  </a:ext>
                </a:extLst>
              </p:cNvPr>
              <p:cNvSpPr/>
              <p:nvPr/>
            </p:nvSpPr>
            <p:spPr>
              <a:xfrm>
                <a:off x="3989578" y="1760854"/>
                <a:ext cx="681227" cy="292608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15">
                <a:extLst>
                  <a:ext uri="{FF2B5EF4-FFF2-40B4-BE49-F238E27FC236}">
                    <a16:creationId xmlns:a16="http://schemas.microsoft.com/office/drawing/2014/main" id="{9046C8E8-C272-44B9-A230-FAF664504148}"/>
                  </a:ext>
                </a:extLst>
              </p:cNvPr>
              <p:cNvSpPr/>
              <p:nvPr/>
            </p:nvSpPr>
            <p:spPr>
              <a:xfrm>
                <a:off x="4500117" y="1760854"/>
                <a:ext cx="454761" cy="292608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16">
                <a:extLst>
                  <a:ext uri="{FF2B5EF4-FFF2-40B4-BE49-F238E27FC236}">
                    <a16:creationId xmlns:a16="http://schemas.microsoft.com/office/drawing/2014/main" id="{6C69FFC5-F7AF-4588-A0D0-8C5B6137879A}"/>
                  </a:ext>
                </a:extLst>
              </p:cNvPr>
              <p:cNvSpPr/>
              <p:nvPr/>
            </p:nvSpPr>
            <p:spPr>
              <a:xfrm>
                <a:off x="4727447" y="1760854"/>
                <a:ext cx="512063" cy="292608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17">
                <a:extLst>
                  <a:ext uri="{FF2B5EF4-FFF2-40B4-BE49-F238E27FC236}">
                    <a16:creationId xmlns:a16="http://schemas.microsoft.com/office/drawing/2014/main" id="{EACB4A1B-F4A8-49EC-A1FC-4D4FE074445A}"/>
                  </a:ext>
                </a:extLst>
              </p:cNvPr>
              <p:cNvSpPr/>
              <p:nvPr/>
            </p:nvSpPr>
            <p:spPr>
              <a:xfrm>
                <a:off x="5111496" y="1760854"/>
                <a:ext cx="454151" cy="2926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18">
                <a:extLst>
                  <a:ext uri="{FF2B5EF4-FFF2-40B4-BE49-F238E27FC236}">
                    <a16:creationId xmlns:a16="http://schemas.microsoft.com/office/drawing/2014/main" id="{3CB827AA-F270-4CB5-8186-B4A8E0D35199}"/>
                  </a:ext>
                </a:extLst>
              </p:cNvPr>
              <p:cNvSpPr/>
              <p:nvPr/>
            </p:nvSpPr>
            <p:spPr>
              <a:xfrm>
                <a:off x="5393435" y="1760854"/>
                <a:ext cx="908303" cy="292608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19">
                <a:extLst>
                  <a:ext uri="{FF2B5EF4-FFF2-40B4-BE49-F238E27FC236}">
                    <a16:creationId xmlns:a16="http://schemas.microsoft.com/office/drawing/2014/main" id="{E9646E20-954E-4C1F-BE96-8A857374B30B}"/>
                  </a:ext>
                </a:extLst>
              </p:cNvPr>
              <p:cNvSpPr/>
              <p:nvPr/>
            </p:nvSpPr>
            <p:spPr>
              <a:xfrm>
                <a:off x="976274" y="2099182"/>
                <a:ext cx="356616" cy="350520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20">
                <a:extLst>
                  <a:ext uri="{FF2B5EF4-FFF2-40B4-BE49-F238E27FC236}">
                    <a16:creationId xmlns:a16="http://schemas.microsoft.com/office/drawing/2014/main" id="{CBC0F2FE-7E0D-496E-9CC1-4227CC95BECF}"/>
                  </a:ext>
                </a:extLst>
              </p:cNvPr>
              <p:cNvSpPr/>
              <p:nvPr/>
            </p:nvSpPr>
            <p:spPr>
              <a:xfrm>
                <a:off x="1262786" y="2141854"/>
                <a:ext cx="908304" cy="292608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21">
                <a:extLst>
                  <a:ext uri="{FF2B5EF4-FFF2-40B4-BE49-F238E27FC236}">
                    <a16:creationId xmlns:a16="http://schemas.microsoft.com/office/drawing/2014/main" id="{BFFEC363-67A9-4678-85D2-3AB79E8AEBFA}"/>
                  </a:ext>
                </a:extLst>
              </p:cNvPr>
              <p:cNvSpPr/>
              <p:nvPr/>
            </p:nvSpPr>
            <p:spPr>
              <a:xfrm>
                <a:off x="1943989" y="2141854"/>
                <a:ext cx="225551" cy="292608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22">
                <a:extLst>
                  <a:ext uri="{FF2B5EF4-FFF2-40B4-BE49-F238E27FC236}">
                    <a16:creationId xmlns:a16="http://schemas.microsoft.com/office/drawing/2014/main" id="{B35B752B-09A7-42A1-9B54-C28E927890C9}"/>
                  </a:ext>
                </a:extLst>
              </p:cNvPr>
              <p:cNvSpPr/>
              <p:nvPr/>
            </p:nvSpPr>
            <p:spPr>
              <a:xfrm>
                <a:off x="2056764" y="2141854"/>
                <a:ext cx="908710" cy="292608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23">
                <a:extLst>
                  <a:ext uri="{FF2B5EF4-FFF2-40B4-BE49-F238E27FC236}">
                    <a16:creationId xmlns:a16="http://schemas.microsoft.com/office/drawing/2014/main" id="{B5E10704-E7B0-4DF9-9594-4D62AB64C159}"/>
                  </a:ext>
                </a:extLst>
              </p:cNvPr>
              <p:cNvSpPr/>
              <p:nvPr/>
            </p:nvSpPr>
            <p:spPr>
              <a:xfrm>
                <a:off x="2738373" y="2141854"/>
                <a:ext cx="198881" cy="292608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24">
                <a:extLst>
                  <a:ext uri="{FF2B5EF4-FFF2-40B4-BE49-F238E27FC236}">
                    <a16:creationId xmlns:a16="http://schemas.microsoft.com/office/drawing/2014/main" id="{1A2ED7FA-E181-4696-A92D-814C01D6913C}"/>
                  </a:ext>
                </a:extLst>
              </p:cNvPr>
              <p:cNvSpPr/>
              <p:nvPr/>
            </p:nvSpPr>
            <p:spPr>
              <a:xfrm>
                <a:off x="2870961" y="2141854"/>
                <a:ext cx="1225969" cy="292608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25">
                <a:extLst>
                  <a:ext uri="{FF2B5EF4-FFF2-40B4-BE49-F238E27FC236}">
                    <a16:creationId xmlns:a16="http://schemas.microsoft.com/office/drawing/2014/main" id="{56E2590D-4AE5-48CE-ABD5-71713B332485}"/>
                  </a:ext>
                </a:extLst>
              </p:cNvPr>
              <p:cNvSpPr/>
              <p:nvPr/>
            </p:nvSpPr>
            <p:spPr>
              <a:xfrm>
                <a:off x="3974338" y="2141854"/>
                <a:ext cx="225551" cy="292608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26">
                <a:extLst>
                  <a:ext uri="{FF2B5EF4-FFF2-40B4-BE49-F238E27FC236}">
                    <a16:creationId xmlns:a16="http://schemas.microsoft.com/office/drawing/2014/main" id="{24254210-B49C-48D1-9CFB-29A32AA656FE}"/>
                  </a:ext>
                </a:extLst>
              </p:cNvPr>
              <p:cNvSpPr/>
              <p:nvPr/>
            </p:nvSpPr>
            <p:spPr>
              <a:xfrm>
                <a:off x="976274" y="2483230"/>
                <a:ext cx="356616" cy="350520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27">
                <a:extLst>
                  <a:ext uri="{FF2B5EF4-FFF2-40B4-BE49-F238E27FC236}">
                    <a16:creationId xmlns:a16="http://schemas.microsoft.com/office/drawing/2014/main" id="{36232BD4-B8E1-4C87-9382-AE719B38BD58}"/>
                  </a:ext>
                </a:extLst>
              </p:cNvPr>
              <p:cNvSpPr/>
              <p:nvPr/>
            </p:nvSpPr>
            <p:spPr>
              <a:xfrm>
                <a:off x="1262786" y="2525902"/>
                <a:ext cx="454152" cy="292608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28">
                <a:extLst>
                  <a:ext uri="{FF2B5EF4-FFF2-40B4-BE49-F238E27FC236}">
                    <a16:creationId xmlns:a16="http://schemas.microsoft.com/office/drawing/2014/main" id="{06EF1761-62C0-4ED6-96EC-628C19098CA2}"/>
                  </a:ext>
                </a:extLst>
              </p:cNvPr>
              <p:cNvSpPr/>
              <p:nvPr/>
            </p:nvSpPr>
            <p:spPr>
              <a:xfrm>
                <a:off x="1489836" y="2525902"/>
                <a:ext cx="254000" cy="292608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29">
                <a:extLst>
                  <a:ext uri="{FF2B5EF4-FFF2-40B4-BE49-F238E27FC236}">
                    <a16:creationId xmlns:a16="http://schemas.microsoft.com/office/drawing/2014/main" id="{6A5513E0-F66B-49A8-9057-DE638FD98646}"/>
                  </a:ext>
                </a:extLst>
              </p:cNvPr>
              <p:cNvSpPr/>
              <p:nvPr/>
            </p:nvSpPr>
            <p:spPr>
              <a:xfrm>
                <a:off x="976274" y="2864230"/>
                <a:ext cx="356616" cy="350520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30">
                <a:extLst>
                  <a:ext uri="{FF2B5EF4-FFF2-40B4-BE49-F238E27FC236}">
                    <a16:creationId xmlns:a16="http://schemas.microsoft.com/office/drawing/2014/main" id="{5487B224-0778-416E-A30A-5D8494F37654}"/>
                  </a:ext>
                </a:extLst>
              </p:cNvPr>
              <p:cNvSpPr/>
              <p:nvPr/>
            </p:nvSpPr>
            <p:spPr>
              <a:xfrm>
                <a:off x="2009520" y="2906902"/>
                <a:ext cx="484022" cy="292608"/>
              </a:xfrm>
              <a:prstGeom prst="rect">
                <a:avLst/>
              </a:prstGeom>
              <a:blipFill>
                <a:blip r:embed="rId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31">
                <a:extLst>
                  <a:ext uri="{FF2B5EF4-FFF2-40B4-BE49-F238E27FC236}">
                    <a16:creationId xmlns:a16="http://schemas.microsoft.com/office/drawing/2014/main" id="{615D362D-ADEE-4E29-A845-9971D3E40289}"/>
                  </a:ext>
                </a:extLst>
              </p:cNvPr>
              <p:cNvSpPr/>
              <p:nvPr/>
            </p:nvSpPr>
            <p:spPr>
              <a:xfrm>
                <a:off x="2372232" y="2906902"/>
                <a:ext cx="454761" cy="2926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32">
                <a:extLst>
                  <a:ext uri="{FF2B5EF4-FFF2-40B4-BE49-F238E27FC236}">
                    <a16:creationId xmlns:a16="http://schemas.microsoft.com/office/drawing/2014/main" id="{18DC8BD1-2B1E-46DD-9070-A6C87B124B1B}"/>
                  </a:ext>
                </a:extLst>
              </p:cNvPr>
              <p:cNvSpPr/>
              <p:nvPr/>
            </p:nvSpPr>
            <p:spPr>
              <a:xfrm>
                <a:off x="2656077" y="2906902"/>
                <a:ext cx="681227" cy="2926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33">
                <a:extLst>
                  <a:ext uri="{FF2B5EF4-FFF2-40B4-BE49-F238E27FC236}">
                    <a16:creationId xmlns:a16="http://schemas.microsoft.com/office/drawing/2014/main" id="{7874F62E-296A-4941-ADF6-B5FE0BA9D385}"/>
                  </a:ext>
                </a:extLst>
              </p:cNvPr>
              <p:cNvSpPr/>
              <p:nvPr/>
            </p:nvSpPr>
            <p:spPr>
              <a:xfrm>
                <a:off x="3166617" y="2906902"/>
                <a:ext cx="201168" cy="29260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34">
                <a:extLst>
                  <a:ext uri="{FF2B5EF4-FFF2-40B4-BE49-F238E27FC236}">
                    <a16:creationId xmlns:a16="http://schemas.microsoft.com/office/drawing/2014/main" id="{68AF28BA-C2EC-43C1-A519-9B5290727460}"/>
                  </a:ext>
                </a:extLst>
              </p:cNvPr>
              <p:cNvSpPr/>
              <p:nvPr/>
            </p:nvSpPr>
            <p:spPr>
              <a:xfrm>
                <a:off x="4155694" y="2906902"/>
                <a:ext cx="485648" cy="292608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35">
                <a:extLst>
                  <a:ext uri="{FF2B5EF4-FFF2-40B4-BE49-F238E27FC236}">
                    <a16:creationId xmlns:a16="http://schemas.microsoft.com/office/drawing/2014/main" id="{274BF4DD-A717-4CE0-B607-C7C0C1361436}"/>
                  </a:ext>
                </a:extLst>
              </p:cNvPr>
              <p:cNvSpPr/>
              <p:nvPr/>
            </p:nvSpPr>
            <p:spPr>
              <a:xfrm>
                <a:off x="976274" y="3244926"/>
                <a:ext cx="356616" cy="350824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36">
                <a:extLst>
                  <a:ext uri="{FF2B5EF4-FFF2-40B4-BE49-F238E27FC236}">
                    <a16:creationId xmlns:a16="http://schemas.microsoft.com/office/drawing/2014/main" id="{F1D7A87D-67F2-43E8-901A-3664F3DF636F}"/>
                  </a:ext>
                </a:extLst>
              </p:cNvPr>
              <p:cNvSpPr txBox="1"/>
              <p:nvPr/>
            </p:nvSpPr>
            <p:spPr>
              <a:xfrm>
                <a:off x="1667636" y="2399512"/>
                <a:ext cx="823594" cy="1169035"/>
              </a:xfrm>
              <a:prstGeom prst="rect">
                <a:avLst/>
              </a:prstGeom>
            </p:spPr>
            <p:txBody>
              <a:bodyPr vert="horz" wrap="square" lIns="0" tIns="889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700"/>
                  </a:spcBef>
                </a:pPr>
                <a:r>
                  <a:rPr sz="20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𝑷 </a:t>
                </a:r>
                <a:r>
                  <a:rPr sz="2000" dirty="0">
                    <a:solidFill>
                      <a:srgbClr val="585858"/>
                    </a:solidFill>
                    <a:latin typeface="Symbol"/>
                    <a:cs typeface="Symbol"/>
                  </a:rPr>
                  <a:t></a:t>
                </a:r>
                <a:r>
                  <a:rPr sz="2000" spc="-135" dirty="0">
                    <a:solidFill>
                      <a:srgbClr val="585858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000" dirty="0">
                    <a:solidFill>
                      <a:srgbClr val="585858"/>
                    </a:solidFill>
                    <a:latin typeface="Symbol"/>
                    <a:cs typeface="Symbol"/>
                  </a:rPr>
                  <a:t></a:t>
                </a:r>
                <a:r>
                  <a:rPr sz="20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𝑷</a:t>
                </a:r>
                <a:endParaRPr sz="2000" dirty="0">
                  <a:latin typeface="Cambria Math"/>
                  <a:cs typeface="Cambria Math"/>
                </a:endParaRPr>
              </a:p>
              <a:p>
                <a:pPr marL="108585">
                  <a:lnSpc>
                    <a:spcPct val="100000"/>
                  </a:lnSpc>
                  <a:spcBef>
                    <a:spcPts val="600"/>
                  </a:spcBef>
                </a:pPr>
                <a:r>
                  <a:rPr sz="20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𝑷</a:t>
                </a:r>
                <a:endParaRPr sz="2000" dirty="0">
                  <a:latin typeface="Cambria Math"/>
                  <a:cs typeface="Cambria Math"/>
                </a:endParaRPr>
              </a:p>
              <a:p>
                <a:pPr marL="108585">
                  <a:lnSpc>
                    <a:spcPct val="100000"/>
                  </a:lnSpc>
                  <a:spcBef>
                    <a:spcPts val="600"/>
                  </a:spcBef>
                </a:pPr>
                <a:r>
                  <a:rPr sz="20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𝑷</a:t>
                </a:r>
                <a:endParaRPr sz="2000" dirty="0">
                  <a:latin typeface="Cambria Math"/>
                  <a:cs typeface="Cambria Math"/>
                </a:endParaRPr>
              </a:p>
            </p:txBody>
          </p:sp>
          <p:sp>
            <p:nvSpPr>
              <p:cNvPr id="57" name="object 37">
                <a:extLst>
                  <a:ext uri="{FF2B5EF4-FFF2-40B4-BE49-F238E27FC236}">
                    <a16:creationId xmlns:a16="http://schemas.microsoft.com/office/drawing/2014/main" id="{05186F48-5A9E-4581-98AA-8EB6B093EAEE}"/>
                  </a:ext>
                </a:extLst>
              </p:cNvPr>
              <p:cNvSpPr/>
              <p:nvPr/>
            </p:nvSpPr>
            <p:spPr>
              <a:xfrm>
                <a:off x="2009520" y="3287598"/>
                <a:ext cx="461263" cy="292912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38">
                <a:extLst>
                  <a:ext uri="{FF2B5EF4-FFF2-40B4-BE49-F238E27FC236}">
                    <a16:creationId xmlns:a16="http://schemas.microsoft.com/office/drawing/2014/main" id="{42A83056-7249-4398-84FC-5BA5CDB265FB}"/>
                  </a:ext>
                </a:extLst>
              </p:cNvPr>
              <p:cNvSpPr/>
              <p:nvPr/>
            </p:nvSpPr>
            <p:spPr>
              <a:xfrm>
                <a:off x="2355469" y="3287598"/>
                <a:ext cx="454761" cy="292912"/>
              </a:xfrm>
              <a:prstGeom prst="rect">
                <a:avLst/>
              </a:prstGeom>
              <a:blipFill>
                <a:blip r:embed="rId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39">
                <a:extLst>
                  <a:ext uri="{FF2B5EF4-FFF2-40B4-BE49-F238E27FC236}">
                    <a16:creationId xmlns:a16="http://schemas.microsoft.com/office/drawing/2014/main" id="{B31B3836-D2F6-4412-B3BB-F64BC48FA99B}"/>
                  </a:ext>
                </a:extLst>
              </p:cNvPr>
              <p:cNvSpPr/>
              <p:nvPr/>
            </p:nvSpPr>
            <p:spPr>
              <a:xfrm>
                <a:off x="2640838" y="3287598"/>
                <a:ext cx="681227" cy="292912"/>
              </a:xfrm>
              <a:prstGeom prst="rect">
                <a:avLst/>
              </a:prstGeom>
              <a:blipFill>
                <a:blip r:embed="rId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40">
                <a:extLst>
                  <a:ext uri="{FF2B5EF4-FFF2-40B4-BE49-F238E27FC236}">
                    <a16:creationId xmlns:a16="http://schemas.microsoft.com/office/drawing/2014/main" id="{402A19E7-0873-4FD6-8BA2-8F7A671201EA}"/>
                  </a:ext>
                </a:extLst>
              </p:cNvPr>
              <p:cNvSpPr/>
              <p:nvPr/>
            </p:nvSpPr>
            <p:spPr>
              <a:xfrm>
                <a:off x="3151377" y="3287598"/>
                <a:ext cx="198882" cy="292912"/>
              </a:xfrm>
              <a:prstGeom prst="rect">
                <a:avLst/>
              </a:prstGeom>
              <a:blipFill>
                <a:blip r:embed="rId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41">
                <a:extLst>
                  <a:ext uri="{FF2B5EF4-FFF2-40B4-BE49-F238E27FC236}">
                    <a16:creationId xmlns:a16="http://schemas.microsoft.com/office/drawing/2014/main" id="{53AAD760-106C-4365-AE2B-F18407855792}"/>
                  </a:ext>
                </a:extLst>
              </p:cNvPr>
              <p:cNvSpPr txBox="1"/>
              <p:nvPr/>
            </p:nvSpPr>
            <p:spPr>
              <a:xfrm>
                <a:off x="3271265" y="2780907"/>
                <a:ext cx="840740" cy="787400"/>
              </a:xfrm>
              <a:prstGeom prst="rect">
                <a:avLst/>
              </a:prstGeom>
            </p:spPr>
            <p:txBody>
              <a:bodyPr vert="horz" wrap="square" lIns="0" tIns="88265" rIns="0" bIns="0" rtlCol="0">
                <a:spAutoFit/>
              </a:bodyPr>
              <a:lstStyle/>
              <a:p>
                <a:pPr marL="29209">
                  <a:lnSpc>
                    <a:spcPct val="100000"/>
                  </a:lnSpc>
                  <a:spcBef>
                    <a:spcPts val="695"/>
                  </a:spcBef>
                </a:pPr>
                <a:r>
                  <a:rPr sz="20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𝑷 </a:t>
                </a:r>
                <a:r>
                  <a:rPr sz="2000" dirty="0">
                    <a:solidFill>
                      <a:srgbClr val="585858"/>
                    </a:solidFill>
                    <a:latin typeface="Symbol"/>
                    <a:cs typeface="Symbol"/>
                  </a:rPr>
                  <a:t></a:t>
                </a:r>
                <a:r>
                  <a:rPr sz="2000" spc="-145" dirty="0">
                    <a:solidFill>
                      <a:srgbClr val="585858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000" dirty="0">
                    <a:solidFill>
                      <a:srgbClr val="585858"/>
                    </a:solidFill>
                    <a:latin typeface="Symbol"/>
                    <a:cs typeface="Symbol"/>
                  </a:rPr>
                  <a:t></a:t>
                </a:r>
                <a:r>
                  <a:rPr sz="20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𝑷</a:t>
                </a:r>
                <a:endParaRPr sz="2000">
                  <a:latin typeface="Cambria Math"/>
                  <a:cs typeface="Cambria Math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00"/>
                  </a:spcBef>
                </a:pPr>
                <a:r>
                  <a:rPr sz="20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𝑷 </a:t>
                </a:r>
                <a:r>
                  <a:rPr sz="2000" dirty="0">
                    <a:solidFill>
                      <a:srgbClr val="585858"/>
                    </a:solidFill>
                    <a:latin typeface="Symbol"/>
                    <a:cs typeface="Symbol"/>
                  </a:rPr>
                  <a:t></a:t>
                </a:r>
                <a:r>
                  <a:rPr sz="2000" spc="-145" dirty="0">
                    <a:solidFill>
                      <a:srgbClr val="585858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000" dirty="0">
                    <a:solidFill>
                      <a:srgbClr val="585858"/>
                    </a:solidFill>
                    <a:latin typeface="Symbol"/>
                    <a:cs typeface="Symbol"/>
                  </a:rPr>
                  <a:t></a:t>
                </a:r>
                <a:r>
                  <a:rPr sz="20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𝑷</a:t>
                </a:r>
                <a:endParaRPr sz="2000">
                  <a:latin typeface="Cambria Math"/>
                  <a:cs typeface="Cambria Math"/>
                </a:endParaRPr>
              </a:p>
            </p:txBody>
          </p:sp>
          <p:sp>
            <p:nvSpPr>
              <p:cNvPr id="62" name="object 42">
                <a:extLst>
                  <a:ext uri="{FF2B5EF4-FFF2-40B4-BE49-F238E27FC236}">
                    <a16:creationId xmlns:a16="http://schemas.microsoft.com/office/drawing/2014/main" id="{A3771D53-F5A9-49E6-AD31-5B2DB84D7535}"/>
                  </a:ext>
                </a:extLst>
              </p:cNvPr>
              <p:cNvSpPr/>
              <p:nvPr/>
            </p:nvSpPr>
            <p:spPr>
              <a:xfrm>
                <a:off x="4140453" y="3287598"/>
                <a:ext cx="483615" cy="292912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43">
                <a:extLst>
                  <a:ext uri="{FF2B5EF4-FFF2-40B4-BE49-F238E27FC236}">
                    <a16:creationId xmlns:a16="http://schemas.microsoft.com/office/drawing/2014/main" id="{B17CD5EE-E9B2-43CE-8962-6D6BEED7E93A}"/>
                  </a:ext>
                </a:extLst>
              </p:cNvPr>
              <p:cNvSpPr txBox="1"/>
              <p:nvPr/>
            </p:nvSpPr>
            <p:spPr>
              <a:xfrm>
                <a:off x="745642" y="3793616"/>
                <a:ext cx="177165" cy="25840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sz="1600" dirty="0">
                  <a:latin typeface="Wingdings"/>
                  <a:cs typeface="Wingdings"/>
                </a:endParaRPr>
              </a:p>
            </p:txBody>
          </p:sp>
          <p:sp>
            <p:nvSpPr>
              <p:cNvPr id="64" name="object 44">
                <a:extLst>
                  <a:ext uri="{FF2B5EF4-FFF2-40B4-BE49-F238E27FC236}">
                    <a16:creationId xmlns:a16="http://schemas.microsoft.com/office/drawing/2014/main" id="{377D927D-AD7B-4414-B1CD-87B76B3C2F3A}"/>
                  </a:ext>
                </a:extLst>
              </p:cNvPr>
              <p:cNvSpPr/>
              <p:nvPr/>
            </p:nvSpPr>
            <p:spPr>
              <a:xfrm>
                <a:off x="1066190" y="3792601"/>
                <a:ext cx="908303" cy="292607"/>
              </a:xfrm>
              <a:prstGeom prst="rect">
                <a:avLst/>
              </a:prstGeom>
              <a:blipFill>
                <a:blip r:embed="rId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45">
                <a:extLst>
                  <a:ext uri="{FF2B5EF4-FFF2-40B4-BE49-F238E27FC236}">
                    <a16:creationId xmlns:a16="http://schemas.microsoft.com/office/drawing/2014/main" id="{DDBE8D61-C16B-4184-9F6F-B2A064169FCD}"/>
                  </a:ext>
                </a:extLst>
              </p:cNvPr>
              <p:cNvSpPr/>
              <p:nvPr/>
            </p:nvSpPr>
            <p:spPr>
              <a:xfrm>
                <a:off x="1805304" y="3792601"/>
                <a:ext cx="681228" cy="292607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46">
                <a:extLst>
                  <a:ext uri="{FF2B5EF4-FFF2-40B4-BE49-F238E27FC236}">
                    <a16:creationId xmlns:a16="http://schemas.microsoft.com/office/drawing/2014/main" id="{941FD2B8-010F-4F27-997D-C4541C8C2ED9}"/>
                  </a:ext>
                </a:extLst>
              </p:cNvPr>
              <p:cNvSpPr/>
              <p:nvPr/>
            </p:nvSpPr>
            <p:spPr>
              <a:xfrm>
                <a:off x="2315845" y="3792601"/>
                <a:ext cx="1589912" cy="292607"/>
              </a:xfrm>
              <a:prstGeom prst="rect">
                <a:avLst/>
              </a:prstGeom>
              <a:blipFill>
                <a:blip r:embed="rId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47">
                <a:extLst>
                  <a:ext uri="{FF2B5EF4-FFF2-40B4-BE49-F238E27FC236}">
                    <a16:creationId xmlns:a16="http://schemas.microsoft.com/office/drawing/2014/main" id="{27D7B112-1090-4F31-8E15-53A45B5079AD}"/>
                  </a:ext>
                </a:extLst>
              </p:cNvPr>
              <p:cNvSpPr/>
              <p:nvPr/>
            </p:nvSpPr>
            <p:spPr>
              <a:xfrm>
                <a:off x="3736594" y="3792601"/>
                <a:ext cx="908303" cy="292607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48">
                <a:extLst>
                  <a:ext uri="{FF2B5EF4-FFF2-40B4-BE49-F238E27FC236}">
                    <a16:creationId xmlns:a16="http://schemas.microsoft.com/office/drawing/2014/main" id="{3AE19581-C697-41E0-9B1C-398660083942}"/>
                  </a:ext>
                </a:extLst>
              </p:cNvPr>
              <p:cNvSpPr/>
              <p:nvPr/>
            </p:nvSpPr>
            <p:spPr>
              <a:xfrm>
                <a:off x="4417821" y="3792601"/>
                <a:ext cx="3708146" cy="292607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49">
                <a:extLst>
                  <a:ext uri="{FF2B5EF4-FFF2-40B4-BE49-F238E27FC236}">
                    <a16:creationId xmlns:a16="http://schemas.microsoft.com/office/drawing/2014/main" id="{175D393B-CEDC-4058-B5A5-E887D414564D}"/>
                  </a:ext>
                </a:extLst>
              </p:cNvPr>
              <p:cNvSpPr/>
              <p:nvPr/>
            </p:nvSpPr>
            <p:spPr>
              <a:xfrm>
                <a:off x="976274" y="4130928"/>
                <a:ext cx="356616" cy="350519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50">
                <a:extLst>
                  <a:ext uri="{FF2B5EF4-FFF2-40B4-BE49-F238E27FC236}">
                    <a16:creationId xmlns:a16="http://schemas.microsoft.com/office/drawing/2014/main" id="{937EA80B-CCEB-4CE0-964B-7B3E353565FF}"/>
                  </a:ext>
                </a:extLst>
              </p:cNvPr>
              <p:cNvSpPr/>
              <p:nvPr/>
            </p:nvSpPr>
            <p:spPr>
              <a:xfrm>
                <a:off x="1262786" y="4173601"/>
                <a:ext cx="681228" cy="292607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51">
                <a:extLst>
                  <a:ext uri="{FF2B5EF4-FFF2-40B4-BE49-F238E27FC236}">
                    <a16:creationId xmlns:a16="http://schemas.microsoft.com/office/drawing/2014/main" id="{DBF33D67-BF1E-41F9-9492-B357C6A27431}"/>
                  </a:ext>
                </a:extLst>
              </p:cNvPr>
              <p:cNvSpPr/>
              <p:nvPr/>
            </p:nvSpPr>
            <p:spPr>
              <a:xfrm>
                <a:off x="1773301" y="4173601"/>
                <a:ext cx="908710" cy="292607"/>
              </a:xfrm>
              <a:prstGeom prst="rect">
                <a:avLst/>
              </a:prstGeom>
              <a:blipFill>
                <a:blip r:embed="rId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52">
                <a:extLst>
                  <a:ext uri="{FF2B5EF4-FFF2-40B4-BE49-F238E27FC236}">
                    <a16:creationId xmlns:a16="http://schemas.microsoft.com/office/drawing/2014/main" id="{D1D99368-1467-4E03-B3CC-84657A234D69}"/>
                  </a:ext>
                </a:extLst>
              </p:cNvPr>
              <p:cNvSpPr/>
              <p:nvPr/>
            </p:nvSpPr>
            <p:spPr>
              <a:xfrm>
                <a:off x="2512822" y="4173601"/>
                <a:ext cx="681227" cy="292607"/>
              </a:xfrm>
              <a:prstGeom prst="rect">
                <a:avLst/>
              </a:prstGeom>
              <a:blipFill>
                <a:blip r:embed="rId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object 53">
                <a:extLst>
                  <a:ext uri="{FF2B5EF4-FFF2-40B4-BE49-F238E27FC236}">
                    <a16:creationId xmlns:a16="http://schemas.microsoft.com/office/drawing/2014/main" id="{C1B6F452-6E0C-4999-BBEB-0DC564339634}"/>
                  </a:ext>
                </a:extLst>
              </p:cNvPr>
              <p:cNvSpPr/>
              <p:nvPr/>
            </p:nvSpPr>
            <p:spPr>
              <a:xfrm>
                <a:off x="3023361" y="4173601"/>
                <a:ext cx="681227" cy="292607"/>
              </a:xfrm>
              <a:prstGeom prst="rect">
                <a:avLst/>
              </a:prstGeom>
              <a:blipFill>
                <a:blip r:embed="rId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54">
                <a:extLst>
                  <a:ext uri="{FF2B5EF4-FFF2-40B4-BE49-F238E27FC236}">
                    <a16:creationId xmlns:a16="http://schemas.microsoft.com/office/drawing/2014/main" id="{D26DE3F4-45A9-41F8-8B25-3BCBD0210ED9}"/>
                  </a:ext>
                </a:extLst>
              </p:cNvPr>
              <p:cNvSpPr/>
              <p:nvPr/>
            </p:nvSpPr>
            <p:spPr>
              <a:xfrm>
                <a:off x="3535426" y="4173601"/>
                <a:ext cx="908303" cy="292607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object 55">
                <a:extLst>
                  <a:ext uri="{FF2B5EF4-FFF2-40B4-BE49-F238E27FC236}">
                    <a16:creationId xmlns:a16="http://schemas.microsoft.com/office/drawing/2014/main" id="{CB73306C-101C-447E-84AB-DCCF1AD9138D}"/>
                  </a:ext>
                </a:extLst>
              </p:cNvPr>
              <p:cNvSpPr/>
              <p:nvPr/>
            </p:nvSpPr>
            <p:spPr>
              <a:xfrm>
                <a:off x="976274" y="4512005"/>
                <a:ext cx="356616" cy="350824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56">
                <a:extLst>
                  <a:ext uri="{FF2B5EF4-FFF2-40B4-BE49-F238E27FC236}">
                    <a16:creationId xmlns:a16="http://schemas.microsoft.com/office/drawing/2014/main" id="{D3A2D613-4F6E-4E14-A391-B1C8EA321D13}"/>
                  </a:ext>
                </a:extLst>
              </p:cNvPr>
              <p:cNvSpPr/>
              <p:nvPr/>
            </p:nvSpPr>
            <p:spPr>
              <a:xfrm>
                <a:off x="1262786" y="4554601"/>
                <a:ext cx="908304" cy="292607"/>
              </a:xfrm>
              <a:prstGeom prst="rect">
                <a:avLst/>
              </a:prstGeom>
              <a:blipFill>
                <a:blip r:embed="rId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57">
                <a:extLst>
                  <a:ext uri="{FF2B5EF4-FFF2-40B4-BE49-F238E27FC236}">
                    <a16:creationId xmlns:a16="http://schemas.microsoft.com/office/drawing/2014/main" id="{0B81D594-B49E-418B-8C1B-1BCE66DC8FA3}"/>
                  </a:ext>
                </a:extLst>
              </p:cNvPr>
              <p:cNvSpPr/>
              <p:nvPr/>
            </p:nvSpPr>
            <p:spPr>
              <a:xfrm>
                <a:off x="1943989" y="4554601"/>
                <a:ext cx="225551" cy="292607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58">
                <a:extLst>
                  <a:ext uri="{FF2B5EF4-FFF2-40B4-BE49-F238E27FC236}">
                    <a16:creationId xmlns:a16="http://schemas.microsoft.com/office/drawing/2014/main" id="{48F83DA1-7208-4191-A9DE-D692B37ADE2F}"/>
                  </a:ext>
                </a:extLst>
              </p:cNvPr>
              <p:cNvSpPr/>
              <p:nvPr/>
            </p:nvSpPr>
            <p:spPr>
              <a:xfrm>
                <a:off x="2056764" y="4554601"/>
                <a:ext cx="908710" cy="292607"/>
              </a:xfrm>
              <a:prstGeom prst="rect">
                <a:avLst/>
              </a:prstGeom>
              <a:blipFill>
                <a:blip r:embed="rId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59">
                <a:extLst>
                  <a:ext uri="{FF2B5EF4-FFF2-40B4-BE49-F238E27FC236}">
                    <a16:creationId xmlns:a16="http://schemas.microsoft.com/office/drawing/2014/main" id="{CDE04546-FBC4-4BC2-AC31-3FC34643E115}"/>
                  </a:ext>
                </a:extLst>
              </p:cNvPr>
              <p:cNvSpPr/>
              <p:nvPr/>
            </p:nvSpPr>
            <p:spPr>
              <a:xfrm>
                <a:off x="2738373" y="4554601"/>
                <a:ext cx="198881" cy="292607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60">
                <a:extLst>
                  <a:ext uri="{FF2B5EF4-FFF2-40B4-BE49-F238E27FC236}">
                    <a16:creationId xmlns:a16="http://schemas.microsoft.com/office/drawing/2014/main" id="{FE72B1F2-B5C4-4023-AF9E-92C02EE05719}"/>
                  </a:ext>
                </a:extLst>
              </p:cNvPr>
              <p:cNvSpPr/>
              <p:nvPr/>
            </p:nvSpPr>
            <p:spPr>
              <a:xfrm>
                <a:off x="2870961" y="4554601"/>
                <a:ext cx="1651127" cy="292607"/>
              </a:xfrm>
              <a:prstGeom prst="rect">
                <a:avLst/>
              </a:prstGeom>
              <a:blipFill>
                <a:blip r:embed="rId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61">
                <a:extLst>
                  <a:ext uri="{FF2B5EF4-FFF2-40B4-BE49-F238E27FC236}">
                    <a16:creationId xmlns:a16="http://schemas.microsoft.com/office/drawing/2014/main" id="{4E2444CA-B627-4306-A19B-F7037BE8CDF4}"/>
                  </a:ext>
                </a:extLst>
              </p:cNvPr>
              <p:cNvSpPr/>
              <p:nvPr/>
            </p:nvSpPr>
            <p:spPr>
              <a:xfrm>
                <a:off x="4404105" y="4554601"/>
                <a:ext cx="225551" cy="292607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object 62">
                <a:extLst>
                  <a:ext uri="{FF2B5EF4-FFF2-40B4-BE49-F238E27FC236}">
                    <a16:creationId xmlns:a16="http://schemas.microsoft.com/office/drawing/2014/main" id="{0482EE70-C4B9-44DD-A8F1-4B160A0FCC84}"/>
                  </a:ext>
                </a:extLst>
              </p:cNvPr>
              <p:cNvSpPr/>
              <p:nvPr/>
            </p:nvSpPr>
            <p:spPr>
              <a:xfrm>
                <a:off x="976274" y="4896358"/>
                <a:ext cx="356616" cy="350520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63">
                <a:extLst>
                  <a:ext uri="{FF2B5EF4-FFF2-40B4-BE49-F238E27FC236}">
                    <a16:creationId xmlns:a16="http://schemas.microsoft.com/office/drawing/2014/main" id="{2A5705B6-137F-499E-935E-249D71CB9000}"/>
                  </a:ext>
                </a:extLst>
              </p:cNvPr>
              <p:cNvSpPr/>
              <p:nvPr/>
            </p:nvSpPr>
            <p:spPr>
              <a:xfrm>
                <a:off x="1262786" y="4939029"/>
                <a:ext cx="225552" cy="292607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64">
                <a:extLst>
                  <a:ext uri="{FF2B5EF4-FFF2-40B4-BE49-F238E27FC236}">
                    <a16:creationId xmlns:a16="http://schemas.microsoft.com/office/drawing/2014/main" id="{AC099BE4-080B-4DC5-8457-5F4B28CFF5B7}"/>
                  </a:ext>
                </a:extLst>
              </p:cNvPr>
              <p:cNvSpPr/>
              <p:nvPr/>
            </p:nvSpPr>
            <p:spPr>
              <a:xfrm>
                <a:off x="1375536" y="4939029"/>
                <a:ext cx="454151" cy="292607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65">
                <a:extLst>
                  <a:ext uri="{FF2B5EF4-FFF2-40B4-BE49-F238E27FC236}">
                    <a16:creationId xmlns:a16="http://schemas.microsoft.com/office/drawing/2014/main" id="{8ED39DD3-90AA-45F8-96D4-5B9782DEDCDA}"/>
                  </a:ext>
                </a:extLst>
              </p:cNvPr>
              <p:cNvSpPr/>
              <p:nvPr/>
            </p:nvSpPr>
            <p:spPr>
              <a:xfrm>
                <a:off x="1602613" y="4939029"/>
                <a:ext cx="302768" cy="292607"/>
              </a:xfrm>
              <a:prstGeom prst="rect">
                <a:avLst/>
              </a:prstGeom>
              <a:blipFill>
                <a:blip r:embed="rId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66">
                <a:extLst>
                  <a:ext uri="{FF2B5EF4-FFF2-40B4-BE49-F238E27FC236}">
                    <a16:creationId xmlns:a16="http://schemas.microsoft.com/office/drawing/2014/main" id="{789FC111-95E9-490F-BC4A-44C084F3F4D3}"/>
                  </a:ext>
                </a:extLst>
              </p:cNvPr>
              <p:cNvSpPr/>
              <p:nvPr/>
            </p:nvSpPr>
            <p:spPr>
              <a:xfrm>
                <a:off x="2061336" y="4939029"/>
                <a:ext cx="427481" cy="292607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67">
                <a:extLst>
                  <a:ext uri="{FF2B5EF4-FFF2-40B4-BE49-F238E27FC236}">
                    <a16:creationId xmlns:a16="http://schemas.microsoft.com/office/drawing/2014/main" id="{9D64FF32-E730-45DF-A0AA-0AB13091FD12}"/>
                  </a:ext>
                </a:extLst>
              </p:cNvPr>
              <p:cNvSpPr/>
              <p:nvPr/>
            </p:nvSpPr>
            <p:spPr>
              <a:xfrm>
                <a:off x="1893697" y="5319979"/>
                <a:ext cx="485648" cy="292607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object 68">
                <a:extLst>
                  <a:ext uri="{FF2B5EF4-FFF2-40B4-BE49-F238E27FC236}">
                    <a16:creationId xmlns:a16="http://schemas.microsoft.com/office/drawing/2014/main" id="{728150D6-87E7-4578-A320-3B06E892A8B0}"/>
                  </a:ext>
                </a:extLst>
              </p:cNvPr>
              <p:cNvSpPr/>
              <p:nvPr/>
            </p:nvSpPr>
            <p:spPr>
              <a:xfrm>
                <a:off x="2257932" y="5319979"/>
                <a:ext cx="454761" cy="29260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69">
                <a:extLst>
                  <a:ext uri="{FF2B5EF4-FFF2-40B4-BE49-F238E27FC236}">
                    <a16:creationId xmlns:a16="http://schemas.microsoft.com/office/drawing/2014/main" id="{084400B5-431C-46C8-8C0D-7040FF4FE876}"/>
                  </a:ext>
                </a:extLst>
              </p:cNvPr>
              <p:cNvSpPr/>
              <p:nvPr/>
            </p:nvSpPr>
            <p:spPr>
              <a:xfrm>
                <a:off x="2540254" y="5319979"/>
                <a:ext cx="681228" cy="29260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70">
                <a:extLst>
                  <a:ext uri="{FF2B5EF4-FFF2-40B4-BE49-F238E27FC236}">
                    <a16:creationId xmlns:a16="http://schemas.microsoft.com/office/drawing/2014/main" id="{7F56D153-6C4D-4025-934B-4FFFB308B112}"/>
                  </a:ext>
                </a:extLst>
              </p:cNvPr>
              <p:cNvSpPr/>
              <p:nvPr/>
            </p:nvSpPr>
            <p:spPr>
              <a:xfrm>
                <a:off x="3052317" y="5319979"/>
                <a:ext cx="198881" cy="292607"/>
              </a:xfrm>
              <a:prstGeom prst="rect">
                <a:avLst/>
              </a:prstGeom>
              <a:blipFill>
                <a:blip r:embed="rId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71">
                <a:extLst>
                  <a:ext uri="{FF2B5EF4-FFF2-40B4-BE49-F238E27FC236}">
                    <a16:creationId xmlns:a16="http://schemas.microsoft.com/office/drawing/2014/main" id="{2AD31189-5636-4BBA-85CD-0A10912C84B4}"/>
                  </a:ext>
                </a:extLst>
              </p:cNvPr>
              <p:cNvSpPr/>
              <p:nvPr/>
            </p:nvSpPr>
            <p:spPr>
              <a:xfrm>
                <a:off x="3418078" y="5319979"/>
                <a:ext cx="425196" cy="292607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72">
                <a:extLst>
                  <a:ext uri="{FF2B5EF4-FFF2-40B4-BE49-F238E27FC236}">
                    <a16:creationId xmlns:a16="http://schemas.microsoft.com/office/drawing/2014/main" id="{C95A0F67-2D57-4DA5-93F6-110EB848D634}"/>
                  </a:ext>
                </a:extLst>
              </p:cNvPr>
              <p:cNvSpPr/>
              <p:nvPr/>
            </p:nvSpPr>
            <p:spPr>
              <a:xfrm>
                <a:off x="4116070" y="5319979"/>
                <a:ext cx="461263" cy="292607"/>
              </a:xfrm>
              <a:prstGeom prst="rect">
                <a:avLst/>
              </a:prstGeom>
              <a:blipFill>
                <a:blip r:embed="rId5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83">
                <a:extLst>
                  <a:ext uri="{FF2B5EF4-FFF2-40B4-BE49-F238E27FC236}">
                    <a16:creationId xmlns:a16="http://schemas.microsoft.com/office/drawing/2014/main" id="{E45077E9-7388-4D7E-9640-DF16EBBBA0F4}"/>
                  </a:ext>
                </a:extLst>
              </p:cNvPr>
              <p:cNvSpPr/>
              <p:nvPr/>
            </p:nvSpPr>
            <p:spPr>
              <a:xfrm>
                <a:off x="6743445" y="1333246"/>
                <a:ext cx="1362836" cy="292608"/>
              </a:xfrm>
              <a:prstGeom prst="rect">
                <a:avLst/>
              </a:prstGeom>
              <a:blipFill>
                <a:blip r:embed="rId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84">
                <a:extLst>
                  <a:ext uri="{FF2B5EF4-FFF2-40B4-BE49-F238E27FC236}">
                    <a16:creationId xmlns:a16="http://schemas.microsoft.com/office/drawing/2014/main" id="{E8713122-8C48-4F74-9488-3DDD246F346C}"/>
                  </a:ext>
                </a:extLst>
              </p:cNvPr>
              <p:cNvSpPr/>
              <p:nvPr/>
            </p:nvSpPr>
            <p:spPr>
              <a:xfrm>
                <a:off x="7879080" y="1333246"/>
                <a:ext cx="1546352" cy="292608"/>
              </a:xfrm>
              <a:prstGeom prst="rect">
                <a:avLst/>
              </a:prstGeom>
              <a:blipFill>
                <a:blip r:embed="rId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85">
                <a:extLst>
                  <a:ext uri="{FF2B5EF4-FFF2-40B4-BE49-F238E27FC236}">
                    <a16:creationId xmlns:a16="http://schemas.microsoft.com/office/drawing/2014/main" id="{79500526-807F-4DAB-BDB3-43C9659EFF7E}"/>
                  </a:ext>
                </a:extLst>
              </p:cNvPr>
              <p:cNvSpPr/>
              <p:nvPr/>
            </p:nvSpPr>
            <p:spPr>
              <a:xfrm>
                <a:off x="9322307" y="1333246"/>
                <a:ext cx="908710" cy="292608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86">
                <a:extLst>
                  <a:ext uri="{FF2B5EF4-FFF2-40B4-BE49-F238E27FC236}">
                    <a16:creationId xmlns:a16="http://schemas.microsoft.com/office/drawing/2014/main" id="{3643E026-7FE7-4912-866D-1078755CE3A9}"/>
                  </a:ext>
                </a:extLst>
              </p:cNvPr>
              <p:cNvSpPr/>
              <p:nvPr/>
            </p:nvSpPr>
            <p:spPr>
              <a:xfrm>
                <a:off x="6709918" y="1671573"/>
                <a:ext cx="356616" cy="350520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object 87">
                <a:extLst>
                  <a:ext uri="{FF2B5EF4-FFF2-40B4-BE49-F238E27FC236}">
                    <a16:creationId xmlns:a16="http://schemas.microsoft.com/office/drawing/2014/main" id="{34E62802-26A3-47BA-93AF-B19753FC452E}"/>
                  </a:ext>
                </a:extLst>
              </p:cNvPr>
              <p:cNvSpPr/>
              <p:nvPr/>
            </p:nvSpPr>
            <p:spPr>
              <a:xfrm>
                <a:off x="6996430" y="1714245"/>
                <a:ext cx="681227" cy="292608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88">
                <a:extLst>
                  <a:ext uri="{FF2B5EF4-FFF2-40B4-BE49-F238E27FC236}">
                    <a16:creationId xmlns:a16="http://schemas.microsoft.com/office/drawing/2014/main" id="{E56F5F3B-7C6E-4F99-901C-79E2C68ED662}"/>
                  </a:ext>
                </a:extLst>
              </p:cNvPr>
              <p:cNvSpPr/>
              <p:nvPr/>
            </p:nvSpPr>
            <p:spPr>
              <a:xfrm>
                <a:off x="7506969" y="1714245"/>
                <a:ext cx="908710" cy="292608"/>
              </a:xfrm>
              <a:prstGeom prst="rect">
                <a:avLst/>
              </a:prstGeom>
              <a:blipFill>
                <a:blip r:embed="rId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89">
                <a:extLst>
                  <a:ext uri="{FF2B5EF4-FFF2-40B4-BE49-F238E27FC236}">
                    <a16:creationId xmlns:a16="http://schemas.microsoft.com/office/drawing/2014/main" id="{BE0F3F15-8BDC-4588-A544-E14676DB1874}"/>
                  </a:ext>
                </a:extLst>
              </p:cNvPr>
              <p:cNvSpPr/>
              <p:nvPr/>
            </p:nvSpPr>
            <p:spPr>
              <a:xfrm>
                <a:off x="8246364" y="1714245"/>
                <a:ext cx="908303" cy="292608"/>
              </a:xfrm>
              <a:prstGeom prst="rect">
                <a:avLst/>
              </a:prstGeom>
              <a:blipFill>
                <a:blip r:embed="rId5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1" name="object 90">
                <a:extLst>
                  <a:ext uri="{FF2B5EF4-FFF2-40B4-BE49-F238E27FC236}">
                    <a16:creationId xmlns:a16="http://schemas.microsoft.com/office/drawing/2014/main" id="{FFC9FEC5-E383-4790-BA6A-417BBBC6C23B}"/>
                  </a:ext>
                </a:extLst>
              </p:cNvPr>
              <p:cNvSpPr/>
              <p:nvPr/>
            </p:nvSpPr>
            <p:spPr>
              <a:xfrm>
                <a:off x="8983980" y="1714245"/>
                <a:ext cx="681227" cy="292608"/>
              </a:xfrm>
              <a:prstGeom prst="rect">
                <a:avLst/>
              </a:prstGeom>
              <a:blipFill>
                <a:blip r:embed="rId5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2" name="object 91">
                <a:extLst>
                  <a:ext uri="{FF2B5EF4-FFF2-40B4-BE49-F238E27FC236}">
                    <a16:creationId xmlns:a16="http://schemas.microsoft.com/office/drawing/2014/main" id="{885ACB73-2A9D-47B7-9010-74DDA89F8FFC}"/>
                  </a:ext>
                </a:extLst>
              </p:cNvPr>
              <p:cNvSpPr/>
              <p:nvPr/>
            </p:nvSpPr>
            <p:spPr>
              <a:xfrm>
                <a:off x="9496043" y="1714245"/>
                <a:ext cx="681685" cy="292608"/>
              </a:xfrm>
              <a:prstGeom prst="rect">
                <a:avLst/>
              </a:prstGeom>
              <a:blipFill>
                <a:blip r:embed="rId5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92">
                <a:extLst>
                  <a:ext uri="{FF2B5EF4-FFF2-40B4-BE49-F238E27FC236}">
                    <a16:creationId xmlns:a16="http://schemas.microsoft.com/office/drawing/2014/main" id="{2076E6A7-881C-427B-94B8-530CD21FEA2E}"/>
                  </a:ext>
                </a:extLst>
              </p:cNvPr>
              <p:cNvSpPr/>
              <p:nvPr/>
            </p:nvSpPr>
            <p:spPr>
              <a:xfrm>
                <a:off x="10006838" y="1714245"/>
                <a:ext cx="908303" cy="292608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93">
                <a:extLst>
                  <a:ext uri="{FF2B5EF4-FFF2-40B4-BE49-F238E27FC236}">
                    <a16:creationId xmlns:a16="http://schemas.microsoft.com/office/drawing/2014/main" id="{59592254-CD24-46CA-96B0-A115F876C990}"/>
                  </a:ext>
                </a:extLst>
              </p:cNvPr>
              <p:cNvSpPr/>
              <p:nvPr/>
            </p:nvSpPr>
            <p:spPr>
              <a:xfrm>
                <a:off x="6709918" y="2055622"/>
                <a:ext cx="356616" cy="350520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94">
                <a:extLst>
                  <a:ext uri="{FF2B5EF4-FFF2-40B4-BE49-F238E27FC236}">
                    <a16:creationId xmlns:a16="http://schemas.microsoft.com/office/drawing/2014/main" id="{0E4855C1-053C-4975-A842-940BBCC16846}"/>
                  </a:ext>
                </a:extLst>
              </p:cNvPr>
              <p:cNvSpPr/>
              <p:nvPr/>
            </p:nvSpPr>
            <p:spPr>
              <a:xfrm>
                <a:off x="6996430" y="2098294"/>
                <a:ext cx="454151" cy="292608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6" name="object 95">
                <a:extLst>
                  <a:ext uri="{FF2B5EF4-FFF2-40B4-BE49-F238E27FC236}">
                    <a16:creationId xmlns:a16="http://schemas.microsoft.com/office/drawing/2014/main" id="{0FA2B7E7-7D80-454E-B0C4-C3304EDC3BA2}"/>
                  </a:ext>
                </a:extLst>
              </p:cNvPr>
              <p:cNvSpPr/>
              <p:nvPr/>
            </p:nvSpPr>
            <p:spPr>
              <a:xfrm>
                <a:off x="7223506" y="2098294"/>
                <a:ext cx="358140" cy="292608"/>
              </a:xfrm>
              <a:prstGeom prst="rect">
                <a:avLst/>
              </a:prstGeom>
              <a:blipFill>
                <a:blip r:embed="rId5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7" name="object 96">
                <a:extLst>
                  <a:ext uri="{FF2B5EF4-FFF2-40B4-BE49-F238E27FC236}">
                    <a16:creationId xmlns:a16="http://schemas.microsoft.com/office/drawing/2014/main" id="{10147D98-F001-492E-9704-69E3F00B6582}"/>
                  </a:ext>
                </a:extLst>
              </p:cNvPr>
              <p:cNvSpPr/>
              <p:nvPr/>
            </p:nvSpPr>
            <p:spPr>
              <a:xfrm>
                <a:off x="7690104" y="2098294"/>
                <a:ext cx="454151" cy="292608"/>
              </a:xfrm>
              <a:prstGeom prst="rect">
                <a:avLst/>
              </a:prstGeom>
              <a:blipFill>
                <a:blip r:embed="rId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8" name="object 97">
                <a:extLst>
                  <a:ext uri="{FF2B5EF4-FFF2-40B4-BE49-F238E27FC236}">
                    <a16:creationId xmlns:a16="http://schemas.microsoft.com/office/drawing/2014/main" id="{FD83CF95-7ADD-4BAD-B320-02D751996626}"/>
                  </a:ext>
                </a:extLst>
              </p:cNvPr>
              <p:cNvSpPr/>
              <p:nvPr/>
            </p:nvSpPr>
            <p:spPr>
              <a:xfrm>
                <a:off x="8285988" y="2098294"/>
                <a:ext cx="603503" cy="292608"/>
              </a:xfrm>
              <a:prstGeom prst="rect">
                <a:avLst/>
              </a:prstGeom>
              <a:blipFill>
                <a:blip r:embed="rId6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9" name="object 98">
                <a:extLst>
                  <a:ext uri="{FF2B5EF4-FFF2-40B4-BE49-F238E27FC236}">
                    <a16:creationId xmlns:a16="http://schemas.microsoft.com/office/drawing/2014/main" id="{7672E521-FA2F-4D94-B42D-E550F6B80A4D}"/>
                  </a:ext>
                </a:extLst>
              </p:cNvPr>
              <p:cNvSpPr/>
              <p:nvPr/>
            </p:nvSpPr>
            <p:spPr>
              <a:xfrm>
                <a:off x="8916923" y="2098294"/>
                <a:ext cx="454151" cy="292608"/>
              </a:xfrm>
              <a:prstGeom prst="rect">
                <a:avLst/>
              </a:prstGeom>
              <a:blipFill>
                <a:blip r:embed="rId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0" name="object 99">
                <a:extLst>
                  <a:ext uri="{FF2B5EF4-FFF2-40B4-BE49-F238E27FC236}">
                    <a16:creationId xmlns:a16="http://schemas.microsoft.com/office/drawing/2014/main" id="{F5FC6CA7-A875-43D8-82D4-D4CC28AC5CBD}"/>
                  </a:ext>
                </a:extLst>
              </p:cNvPr>
              <p:cNvSpPr/>
              <p:nvPr/>
            </p:nvSpPr>
            <p:spPr>
              <a:xfrm>
                <a:off x="9503664" y="2098294"/>
                <a:ext cx="253746" cy="292608"/>
              </a:xfrm>
              <a:prstGeom prst="rect">
                <a:avLst/>
              </a:prstGeom>
              <a:blipFill>
                <a:blip r:embed="rId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100">
                <a:extLst>
                  <a:ext uri="{FF2B5EF4-FFF2-40B4-BE49-F238E27FC236}">
                    <a16:creationId xmlns:a16="http://schemas.microsoft.com/office/drawing/2014/main" id="{3506A795-99AD-4496-B207-A1F178AFC79B}"/>
                  </a:ext>
                </a:extLst>
              </p:cNvPr>
              <p:cNvSpPr/>
              <p:nvPr/>
            </p:nvSpPr>
            <p:spPr>
              <a:xfrm>
                <a:off x="7670292" y="2502103"/>
                <a:ext cx="534009" cy="262432"/>
              </a:xfrm>
              <a:prstGeom prst="rect">
                <a:avLst/>
              </a:prstGeom>
              <a:blipFill>
                <a:blip r:embed="rId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2" name="object 101">
                <a:extLst>
                  <a:ext uri="{FF2B5EF4-FFF2-40B4-BE49-F238E27FC236}">
                    <a16:creationId xmlns:a16="http://schemas.microsoft.com/office/drawing/2014/main" id="{AB68FCCA-BC67-434F-87DC-48E636E983D5}"/>
                  </a:ext>
                </a:extLst>
              </p:cNvPr>
              <p:cNvSpPr txBox="1"/>
              <p:nvPr/>
            </p:nvSpPr>
            <p:spPr>
              <a:xfrm>
                <a:off x="7072121" y="1934492"/>
                <a:ext cx="1220470" cy="819785"/>
              </a:xfrm>
              <a:prstGeom prst="rect">
                <a:avLst/>
              </a:prstGeom>
            </p:spPr>
            <p:txBody>
              <a:bodyPr vert="horz" wrap="square" lIns="0" tIns="125730" rIns="0" bIns="0" rtlCol="0">
                <a:spAutoFit/>
              </a:bodyPr>
              <a:lstStyle/>
              <a:p>
                <a:pPr marL="396240">
                  <a:lnSpc>
                    <a:spcPct val="100000"/>
                  </a:lnSpc>
                  <a:spcBef>
                    <a:spcPts val="990"/>
                  </a:spcBef>
                  <a:tabLst>
                    <a:tab pos="844550" algn="l"/>
                  </a:tabLst>
                </a:pPr>
                <a:r>
                  <a:rPr sz="20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𝑃	¬𝑄</a:t>
                </a:r>
                <a:endParaRPr sz="2000">
                  <a:latin typeface="Cambria Math"/>
                  <a:cs typeface="Cambria Math"/>
                </a:endParaRPr>
              </a:p>
              <a:p>
                <a:pPr marL="401320" indent="-388620">
                  <a:lnSpc>
                    <a:spcPct val="100000"/>
                  </a:lnSpc>
                  <a:spcBef>
                    <a:spcPts val="800"/>
                  </a:spcBef>
                  <a:buFont typeface="Wingdings"/>
                  <a:buChar char=""/>
                  <a:tabLst>
                    <a:tab pos="400685" algn="l"/>
                    <a:tab pos="401320" algn="l"/>
                    <a:tab pos="1042669" algn="l"/>
                  </a:tabLst>
                </a:pPr>
                <a:r>
                  <a:rPr sz="18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𝑃	𝑄</a:t>
                </a:r>
                <a:endParaRPr sz="1800">
                  <a:latin typeface="Cambria Math"/>
                  <a:cs typeface="Cambria Math"/>
                </a:endParaRPr>
              </a:p>
            </p:txBody>
          </p:sp>
          <p:sp>
            <p:nvSpPr>
              <p:cNvPr id="113" name="object 102">
                <a:extLst>
                  <a:ext uri="{FF2B5EF4-FFF2-40B4-BE49-F238E27FC236}">
                    <a16:creationId xmlns:a16="http://schemas.microsoft.com/office/drawing/2014/main" id="{1ECDF1A3-73C6-4C7C-A661-B86D0CA9277B}"/>
                  </a:ext>
                </a:extLst>
              </p:cNvPr>
              <p:cNvSpPr/>
              <p:nvPr/>
            </p:nvSpPr>
            <p:spPr>
              <a:xfrm>
                <a:off x="8327135" y="2502103"/>
                <a:ext cx="532180" cy="262432"/>
              </a:xfrm>
              <a:prstGeom prst="rect">
                <a:avLst/>
              </a:prstGeom>
              <a:blipFill>
                <a:blip r:embed="rId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103">
                <a:extLst>
                  <a:ext uri="{FF2B5EF4-FFF2-40B4-BE49-F238E27FC236}">
                    <a16:creationId xmlns:a16="http://schemas.microsoft.com/office/drawing/2014/main" id="{96FBA386-41CE-4C07-B3FA-C6649E919061}"/>
                  </a:ext>
                </a:extLst>
              </p:cNvPr>
              <p:cNvSpPr txBox="1"/>
              <p:nvPr/>
            </p:nvSpPr>
            <p:spPr>
              <a:xfrm>
                <a:off x="8725916" y="1934492"/>
                <a:ext cx="783590" cy="819785"/>
              </a:xfrm>
              <a:prstGeom prst="rect">
                <a:avLst/>
              </a:prstGeom>
            </p:spPr>
            <p:txBody>
              <a:bodyPr vert="horz" wrap="square" lIns="0" tIns="1257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90"/>
                  </a:spcBef>
                  <a:tabLst>
                    <a:tab pos="417830" algn="l"/>
                  </a:tabLst>
                </a:pPr>
                <a:r>
                  <a:rPr sz="20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𝑄	¬𝑅</a:t>
                </a:r>
                <a:endParaRPr sz="2000">
                  <a:latin typeface="Cambria Math"/>
                  <a:cs typeface="Cambria Math"/>
                </a:endParaRPr>
              </a:p>
              <a:p>
                <a:pPr marL="44450">
                  <a:lnSpc>
                    <a:spcPct val="100000"/>
                  </a:lnSpc>
                  <a:spcBef>
                    <a:spcPts val="800"/>
                  </a:spcBef>
                </a:pPr>
                <a:r>
                  <a:rPr sz="1800" dirty="0">
                    <a:solidFill>
                      <a:srgbClr val="585858"/>
                    </a:solidFill>
                    <a:latin typeface="Cambria Math"/>
                    <a:cs typeface="Cambria Math"/>
                  </a:rPr>
                  <a:t>𝑅</a:t>
                </a:r>
                <a:endParaRPr sz="1800">
                  <a:latin typeface="Cambria Math"/>
                  <a:cs typeface="Cambria Math"/>
                </a:endParaRPr>
              </a:p>
            </p:txBody>
          </p:sp>
          <p:sp>
            <p:nvSpPr>
              <p:cNvPr id="115" name="object 104">
                <a:extLst>
                  <a:ext uri="{FF2B5EF4-FFF2-40B4-BE49-F238E27FC236}">
                    <a16:creationId xmlns:a16="http://schemas.microsoft.com/office/drawing/2014/main" id="{BDC50239-932B-41E7-9E67-C117DD4AD5B3}"/>
                  </a:ext>
                </a:extLst>
              </p:cNvPr>
              <p:cNvSpPr/>
              <p:nvPr/>
            </p:nvSpPr>
            <p:spPr>
              <a:xfrm>
                <a:off x="8974835" y="2502103"/>
                <a:ext cx="412496" cy="262432"/>
              </a:xfrm>
              <a:prstGeom prst="rect">
                <a:avLst/>
              </a:prstGeom>
              <a:blipFill>
                <a:blip r:embed="rId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9405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5D034-D057-4BEC-B0D5-1A78CF53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032022"/>
            <a:ext cx="9069066" cy="4972744"/>
          </a:xfrm>
          <a:prstGeom prst="rect">
            <a:avLst/>
          </a:prstGeom>
        </p:spPr>
      </p:pic>
      <p:sp>
        <p:nvSpPr>
          <p:cNvPr id="12" name="object 81">
            <a:extLst>
              <a:ext uri="{FF2B5EF4-FFF2-40B4-BE49-F238E27FC236}">
                <a16:creationId xmlns:a16="http://schemas.microsoft.com/office/drawing/2014/main" id="{B4D692C2-BA76-4F85-853D-EB96C236A7A1}"/>
              </a:ext>
            </a:extLst>
          </p:cNvPr>
          <p:cNvSpPr/>
          <p:nvPr/>
        </p:nvSpPr>
        <p:spPr>
          <a:xfrm>
            <a:off x="8346830" y="385691"/>
            <a:ext cx="1085088" cy="35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77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sp>
        <p:nvSpPr>
          <p:cNvPr id="7" name="object 69">
            <a:extLst>
              <a:ext uri="{FF2B5EF4-FFF2-40B4-BE49-F238E27FC236}">
                <a16:creationId xmlns:a16="http://schemas.microsoft.com/office/drawing/2014/main" id="{782FD463-3457-4646-BD56-52E0C713C5EB}"/>
              </a:ext>
            </a:extLst>
          </p:cNvPr>
          <p:cNvSpPr/>
          <p:nvPr/>
        </p:nvSpPr>
        <p:spPr>
          <a:xfrm>
            <a:off x="8263548" y="385691"/>
            <a:ext cx="813815" cy="35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7ACBEBE1-A321-4946-ACC4-15F5098A2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7" y="1129886"/>
            <a:ext cx="11232411" cy="498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3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sp>
        <p:nvSpPr>
          <p:cNvPr id="12" name="object 69">
            <a:extLst>
              <a:ext uri="{FF2B5EF4-FFF2-40B4-BE49-F238E27FC236}">
                <a16:creationId xmlns:a16="http://schemas.microsoft.com/office/drawing/2014/main" id="{4CC35238-C5ED-4F1D-9BF2-A8A37558E5AC}"/>
              </a:ext>
            </a:extLst>
          </p:cNvPr>
          <p:cNvSpPr/>
          <p:nvPr/>
        </p:nvSpPr>
        <p:spPr>
          <a:xfrm>
            <a:off x="8263548" y="385691"/>
            <a:ext cx="813815" cy="35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C3CB81-0592-4FE7-9C89-46255565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" y="1129885"/>
            <a:ext cx="10864530" cy="49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9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sp>
        <p:nvSpPr>
          <p:cNvPr id="7" name="object 69">
            <a:extLst>
              <a:ext uri="{FF2B5EF4-FFF2-40B4-BE49-F238E27FC236}">
                <a16:creationId xmlns:a16="http://schemas.microsoft.com/office/drawing/2014/main" id="{BA827CF3-F66D-476D-AD26-543ED15CF2D9}"/>
              </a:ext>
            </a:extLst>
          </p:cNvPr>
          <p:cNvSpPr/>
          <p:nvPr/>
        </p:nvSpPr>
        <p:spPr>
          <a:xfrm>
            <a:off x="8263548" y="385691"/>
            <a:ext cx="813815" cy="35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A19D0C-F9CB-414D-996D-285C34DC6D63}"/>
              </a:ext>
            </a:extLst>
          </p:cNvPr>
          <p:cNvGrpSpPr/>
          <p:nvPr/>
        </p:nvGrpSpPr>
        <p:grpSpPr>
          <a:xfrm>
            <a:off x="281269" y="1059680"/>
            <a:ext cx="10914152" cy="5111496"/>
            <a:chOff x="398500" y="945133"/>
            <a:chExt cx="10914152" cy="5111496"/>
          </a:xfrm>
        </p:grpSpPr>
        <p:sp>
          <p:nvSpPr>
            <p:cNvPr id="10" name="object 2">
              <a:extLst>
                <a:ext uri="{FF2B5EF4-FFF2-40B4-BE49-F238E27FC236}">
                  <a16:creationId xmlns:a16="http://schemas.microsoft.com/office/drawing/2014/main" id="{0D188FDE-339E-491A-89AC-F412DB551005}"/>
                </a:ext>
              </a:extLst>
            </p:cNvPr>
            <p:cNvSpPr/>
            <p:nvPr/>
          </p:nvSpPr>
          <p:spPr>
            <a:xfrm>
              <a:off x="741578" y="945133"/>
              <a:ext cx="1135380" cy="292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9BA4DD62-8B76-46CB-BDB7-4131D42F659C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72F466FC-60E0-49A1-AB98-3EF0EDF5AC50}"/>
                </a:ext>
              </a:extLst>
            </p:cNvPr>
            <p:cNvSpPr/>
            <p:nvPr/>
          </p:nvSpPr>
          <p:spPr>
            <a:xfrm>
              <a:off x="1649857" y="945133"/>
              <a:ext cx="1972183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5CD3D186-BC3B-4D65-A585-19F2406295B9}"/>
                </a:ext>
              </a:extLst>
            </p:cNvPr>
            <p:cNvSpPr/>
            <p:nvPr/>
          </p:nvSpPr>
          <p:spPr>
            <a:xfrm>
              <a:off x="976274" y="1336878"/>
              <a:ext cx="356616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35A06D2B-B54F-4DD4-B5AC-D3E24F46B3BD}"/>
                </a:ext>
              </a:extLst>
            </p:cNvPr>
            <p:cNvSpPr/>
            <p:nvPr/>
          </p:nvSpPr>
          <p:spPr>
            <a:xfrm>
              <a:off x="1262786" y="1379474"/>
              <a:ext cx="681228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91C420C9-A551-467E-B987-EB9F58805A95}"/>
                </a:ext>
              </a:extLst>
            </p:cNvPr>
            <p:cNvSpPr/>
            <p:nvPr/>
          </p:nvSpPr>
          <p:spPr>
            <a:xfrm>
              <a:off x="1773301" y="1379474"/>
              <a:ext cx="908710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9BA27618-F20A-4621-884A-20A5A3349E9B}"/>
                </a:ext>
              </a:extLst>
            </p:cNvPr>
            <p:cNvSpPr/>
            <p:nvPr/>
          </p:nvSpPr>
          <p:spPr>
            <a:xfrm>
              <a:off x="2512822" y="1379474"/>
              <a:ext cx="1135379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F8A1B053-D2A8-474C-8759-DAF34989E569}"/>
                </a:ext>
              </a:extLst>
            </p:cNvPr>
            <p:cNvSpPr/>
            <p:nvPr/>
          </p:nvSpPr>
          <p:spPr>
            <a:xfrm>
              <a:off x="3477514" y="1379474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5876268E-C7A8-4503-90F5-2BA58B30B2D3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0D7BF79C-9F5E-4ED5-A657-31AA72382EBD}"/>
                </a:ext>
              </a:extLst>
            </p:cNvPr>
            <p:cNvSpPr/>
            <p:nvPr/>
          </p:nvSpPr>
          <p:spPr>
            <a:xfrm>
              <a:off x="1262786" y="1760854"/>
              <a:ext cx="681228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B1B91E63-D5C8-47EB-AB30-307F801560C3}"/>
                </a:ext>
              </a:extLst>
            </p:cNvPr>
            <p:cNvSpPr/>
            <p:nvPr/>
          </p:nvSpPr>
          <p:spPr>
            <a:xfrm>
              <a:off x="1716913" y="1760854"/>
              <a:ext cx="424688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EAF2FE2B-6C1F-43C3-BF90-B1A4FEEF04DA}"/>
                </a:ext>
              </a:extLst>
            </p:cNvPr>
            <p:cNvSpPr/>
            <p:nvPr/>
          </p:nvSpPr>
          <p:spPr>
            <a:xfrm>
              <a:off x="2035429" y="1760854"/>
              <a:ext cx="427481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D55507CC-03FF-472F-8553-1EF51C06BAA8}"/>
                </a:ext>
              </a:extLst>
            </p:cNvPr>
            <p:cNvSpPr/>
            <p:nvPr/>
          </p:nvSpPr>
          <p:spPr>
            <a:xfrm>
              <a:off x="2320417" y="1760854"/>
              <a:ext cx="425094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FFE60871-B290-435D-A836-0D5C9B1DCEBA}"/>
                </a:ext>
              </a:extLst>
            </p:cNvPr>
            <p:cNvSpPr/>
            <p:nvPr/>
          </p:nvSpPr>
          <p:spPr>
            <a:xfrm>
              <a:off x="2639314" y="1760854"/>
              <a:ext cx="454151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8B19A475-7024-47F5-9EE2-A9EDA94D6813}"/>
                </a:ext>
              </a:extLst>
            </p:cNvPr>
            <p:cNvSpPr/>
            <p:nvPr/>
          </p:nvSpPr>
          <p:spPr>
            <a:xfrm>
              <a:off x="2924301" y="1760854"/>
              <a:ext cx="908303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7">
              <a:extLst>
                <a:ext uri="{FF2B5EF4-FFF2-40B4-BE49-F238E27FC236}">
                  <a16:creationId xmlns:a16="http://schemas.microsoft.com/office/drawing/2014/main" id="{BD33ECD6-0EBF-4092-8779-D4920C519E8D}"/>
                </a:ext>
              </a:extLst>
            </p:cNvPr>
            <p:cNvSpPr/>
            <p:nvPr/>
          </p:nvSpPr>
          <p:spPr>
            <a:xfrm>
              <a:off x="3661917" y="1760854"/>
              <a:ext cx="908303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8">
              <a:extLst>
                <a:ext uri="{FF2B5EF4-FFF2-40B4-BE49-F238E27FC236}">
                  <a16:creationId xmlns:a16="http://schemas.microsoft.com/office/drawing/2014/main" id="{50C8EA0C-5691-4E9B-BAA0-8869CF7507B6}"/>
                </a:ext>
              </a:extLst>
            </p:cNvPr>
            <p:cNvSpPr/>
            <p:nvPr/>
          </p:nvSpPr>
          <p:spPr>
            <a:xfrm>
              <a:off x="4399534" y="1760854"/>
              <a:ext cx="1135761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9">
              <a:extLst>
                <a:ext uri="{FF2B5EF4-FFF2-40B4-BE49-F238E27FC236}">
                  <a16:creationId xmlns:a16="http://schemas.microsoft.com/office/drawing/2014/main" id="{EB9F4D8C-18B3-487D-8AB5-424DE9F3BEC8}"/>
                </a:ext>
              </a:extLst>
            </p:cNvPr>
            <p:cNvSpPr/>
            <p:nvPr/>
          </p:nvSpPr>
          <p:spPr>
            <a:xfrm>
              <a:off x="5366003" y="1760854"/>
              <a:ext cx="908303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0">
              <a:extLst>
                <a:ext uri="{FF2B5EF4-FFF2-40B4-BE49-F238E27FC236}">
                  <a16:creationId xmlns:a16="http://schemas.microsoft.com/office/drawing/2014/main" id="{F9230930-3AA0-49F9-9CD7-6F174882BC0E}"/>
                </a:ext>
              </a:extLst>
            </p:cNvPr>
            <p:cNvSpPr/>
            <p:nvPr/>
          </p:nvSpPr>
          <p:spPr>
            <a:xfrm>
              <a:off x="6103620" y="1760854"/>
              <a:ext cx="1135379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1">
              <a:extLst>
                <a:ext uri="{FF2B5EF4-FFF2-40B4-BE49-F238E27FC236}">
                  <a16:creationId xmlns:a16="http://schemas.microsoft.com/office/drawing/2014/main" id="{7A62BDA2-EB9E-44C1-9CD0-8E7499DAD7C2}"/>
                </a:ext>
              </a:extLst>
            </p:cNvPr>
            <p:cNvSpPr/>
            <p:nvPr/>
          </p:nvSpPr>
          <p:spPr>
            <a:xfrm>
              <a:off x="1262786" y="2077847"/>
              <a:ext cx="908304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D633E119-7024-4803-9768-79451A7AC9E7}"/>
                </a:ext>
              </a:extLst>
            </p:cNvPr>
            <p:cNvSpPr/>
            <p:nvPr/>
          </p:nvSpPr>
          <p:spPr>
            <a:xfrm>
              <a:off x="1943989" y="2077847"/>
              <a:ext cx="681227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00772A4C-8B0B-4810-B503-856F59BC2959}"/>
                </a:ext>
              </a:extLst>
            </p:cNvPr>
            <p:cNvSpPr/>
            <p:nvPr/>
          </p:nvSpPr>
          <p:spPr>
            <a:xfrm>
              <a:off x="2454910" y="2077847"/>
              <a:ext cx="681227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4">
              <a:extLst>
                <a:ext uri="{FF2B5EF4-FFF2-40B4-BE49-F238E27FC236}">
                  <a16:creationId xmlns:a16="http://schemas.microsoft.com/office/drawing/2014/main" id="{722BE1F4-092B-4EBB-9115-F571580F8EAA}"/>
                </a:ext>
              </a:extLst>
            </p:cNvPr>
            <p:cNvSpPr/>
            <p:nvPr/>
          </p:nvSpPr>
          <p:spPr>
            <a:xfrm>
              <a:off x="1637664" y="2481707"/>
              <a:ext cx="381000" cy="2621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5">
              <a:extLst>
                <a:ext uri="{FF2B5EF4-FFF2-40B4-BE49-F238E27FC236}">
                  <a16:creationId xmlns:a16="http://schemas.microsoft.com/office/drawing/2014/main" id="{190DA349-C126-4B90-86D5-F98AADB69EDA}"/>
                </a:ext>
              </a:extLst>
            </p:cNvPr>
            <p:cNvSpPr/>
            <p:nvPr/>
          </p:nvSpPr>
          <p:spPr>
            <a:xfrm>
              <a:off x="1942464" y="2481707"/>
              <a:ext cx="612648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6">
              <a:extLst>
                <a:ext uri="{FF2B5EF4-FFF2-40B4-BE49-F238E27FC236}">
                  <a16:creationId xmlns:a16="http://schemas.microsoft.com/office/drawing/2014/main" id="{B3EEDDE0-FC98-4E0F-80C6-3D2ACE17A1AA}"/>
                </a:ext>
              </a:extLst>
            </p:cNvPr>
            <p:cNvSpPr/>
            <p:nvPr/>
          </p:nvSpPr>
          <p:spPr>
            <a:xfrm>
              <a:off x="2350897" y="2481707"/>
              <a:ext cx="1158582" cy="2621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7">
              <a:extLst>
                <a:ext uri="{FF2B5EF4-FFF2-40B4-BE49-F238E27FC236}">
                  <a16:creationId xmlns:a16="http://schemas.microsoft.com/office/drawing/2014/main" id="{8BE1C960-7C27-4EC3-B96B-084596171775}"/>
                </a:ext>
              </a:extLst>
            </p:cNvPr>
            <p:cNvSpPr txBox="1"/>
            <p:nvPr/>
          </p:nvSpPr>
          <p:spPr>
            <a:xfrm>
              <a:off x="1338452" y="2327275"/>
              <a:ext cx="130175" cy="787400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40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36" name="object 28">
              <a:extLst>
                <a:ext uri="{FF2B5EF4-FFF2-40B4-BE49-F238E27FC236}">
                  <a16:creationId xmlns:a16="http://schemas.microsoft.com/office/drawing/2014/main" id="{8081390E-B4C7-49BF-882C-A641519534B8}"/>
                </a:ext>
              </a:extLst>
            </p:cNvPr>
            <p:cNvSpPr/>
            <p:nvPr/>
          </p:nvSpPr>
          <p:spPr>
            <a:xfrm>
              <a:off x="1637664" y="2862707"/>
              <a:ext cx="268224" cy="2621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9">
              <a:extLst>
                <a:ext uri="{FF2B5EF4-FFF2-40B4-BE49-F238E27FC236}">
                  <a16:creationId xmlns:a16="http://schemas.microsoft.com/office/drawing/2014/main" id="{7E1C51EF-D4BB-4FC1-A140-D3DECF79BA3A}"/>
                </a:ext>
              </a:extLst>
            </p:cNvPr>
            <p:cNvSpPr/>
            <p:nvPr/>
          </p:nvSpPr>
          <p:spPr>
            <a:xfrm>
              <a:off x="1823592" y="2862707"/>
              <a:ext cx="178307" cy="2621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0">
              <a:extLst>
                <a:ext uri="{FF2B5EF4-FFF2-40B4-BE49-F238E27FC236}">
                  <a16:creationId xmlns:a16="http://schemas.microsoft.com/office/drawing/2014/main" id="{EEFBA670-FC7B-4433-BD83-A3C37C3C2496}"/>
                </a:ext>
              </a:extLst>
            </p:cNvPr>
            <p:cNvSpPr/>
            <p:nvPr/>
          </p:nvSpPr>
          <p:spPr>
            <a:xfrm>
              <a:off x="1942464" y="2862707"/>
              <a:ext cx="612648" cy="2621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1">
              <a:extLst>
                <a:ext uri="{FF2B5EF4-FFF2-40B4-BE49-F238E27FC236}">
                  <a16:creationId xmlns:a16="http://schemas.microsoft.com/office/drawing/2014/main" id="{A74677C6-8A16-4AFB-AAAF-BF28867CED0D}"/>
                </a:ext>
              </a:extLst>
            </p:cNvPr>
            <p:cNvSpPr/>
            <p:nvPr/>
          </p:nvSpPr>
          <p:spPr>
            <a:xfrm>
              <a:off x="2350897" y="2862707"/>
              <a:ext cx="2921762" cy="2621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3">
              <a:extLst>
                <a:ext uri="{FF2B5EF4-FFF2-40B4-BE49-F238E27FC236}">
                  <a16:creationId xmlns:a16="http://schemas.microsoft.com/office/drawing/2014/main" id="{B1E92606-5318-449E-8C1F-E759B401F267}"/>
                </a:ext>
              </a:extLst>
            </p:cNvPr>
            <p:cNvSpPr/>
            <p:nvPr/>
          </p:nvSpPr>
          <p:spPr>
            <a:xfrm>
              <a:off x="1009802" y="3602101"/>
              <a:ext cx="681227" cy="29260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4">
              <a:extLst>
                <a:ext uri="{FF2B5EF4-FFF2-40B4-BE49-F238E27FC236}">
                  <a16:creationId xmlns:a16="http://schemas.microsoft.com/office/drawing/2014/main" id="{D82B527F-26AF-4439-B664-BCAF8414BAF0}"/>
                </a:ext>
              </a:extLst>
            </p:cNvPr>
            <p:cNvSpPr/>
            <p:nvPr/>
          </p:nvSpPr>
          <p:spPr>
            <a:xfrm>
              <a:off x="1520316" y="3602101"/>
              <a:ext cx="681228" cy="29260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5">
              <a:extLst>
                <a:ext uri="{FF2B5EF4-FFF2-40B4-BE49-F238E27FC236}">
                  <a16:creationId xmlns:a16="http://schemas.microsoft.com/office/drawing/2014/main" id="{B21B771C-486A-40EA-AEBF-F0D29F371BB7}"/>
                </a:ext>
              </a:extLst>
            </p:cNvPr>
            <p:cNvSpPr/>
            <p:nvPr/>
          </p:nvSpPr>
          <p:spPr>
            <a:xfrm>
              <a:off x="2032380" y="3602101"/>
              <a:ext cx="2284602" cy="29260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7">
              <a:extLst>
                <a:ext uri="{FF2B5EF4-FFF2-40B4-BE49-F238E27FC236}">
                  <a16:creationId xmlns:a16="http://schemas.microsoft.com/office/drawing/2014/main" id="{DA4FB2D0-76E3-4D2F-A6B2-67E2A5B11889}"/>
                </a:ext>
              </a:extLst>
            </p:cNvPr>
            <p:cNvSpPr/>
            <p:nvPr/>
          </p:nvSpPr>
          <p:spPr>
            <a:xfrm>
              <a:off x="1009802" y="4364101"/>
              <a:ext cx="681227" cy="29260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8">
              <a:extLst>
                <a:ext uri="{FF2B5EF4-FFF2-40B4-BE49-F238E27FC236}">
                  <a16:creationId xmlns:a16="http://schemas.microsoft.com/office/drawing/2014/main" id="{3B9F58A6-5305-4F97-8874-B8CB353AC037}"/>
                </a:ext>
              </a:extLst>
            </p:cNvPr>
            <p:cNvSpPr/>
            <p:nvPr/>
          </p:nvSpPr>
          <p:spPr>
            <a:xfrm>
              <a:off x="1520316" y="4364101"/>
              <a:ext cx="681228" cy="29260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9">
              <a:extLst>
                <a:ext uri="{FF2B5EF4-FFF2-40B4-BE49-F238E27FC236}">
                  <a16:creationId xmlns:a16="http://schemas.microsoft.com/office/drawing/2014/main" id="{32941A90-6D3B-44C6-8A9A-ACABA94592B2}"/>
                </a:ext>
              </a:extLst>
            </p:cNvPr>
            <p:cNvSpPr/>
            <p:nvPr/>
          </p:nvSpPr>
          <p:spPr>
            <a:xfrm>
              <a:off x="2032380" y="4364101"/>
              <a:ext cx="1968881" cy="29260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0">
              <a:extLst>
                <a:ext uri="{FF2B5EF4-FFF2-40B4-BE49-F238E27FC236}">
                  <a16:creationId xmlns:a16="http://schemas.microsoft.com/office/drawing/2014/main" id="{3E413211-6A5F-4A61-905D-D4A3601B8B23}"/>
                </a:ext>
              </a:extLst>
            </p:cNvPr>
            <p:cNvSpPr txBox="1"/>
            <p:nvPr/>
          </p:nvSpPr>
          <p:spPr>
            <a:xfrm>
              <a:off x="745642" y="5127497"/>
              <a:ext cx="17716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49" name="object 41">
              <a:extLst>
                <a:ext uri="{FF2B5EF4-FFF2-40B4-BE49-F238E27FC236}">
                  <a16:creationId xmlns:a16="http://schemas.microsoft.com/office/drawing/2014/main" id="{B2413A1E-1826-4955-8601-BE1F9E1A1413}"/>
                </a:ext>
              </a:extLst>
            </p:cNvPr>
            <p:cNvSpPr/>
            <p:nvPr/>
          </p:nvSpPr>
          <p:spPr>
            <a:xfrm>
              <a:off x="1009802" y="5126482"/>
              <a:ext cx="6812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2">
              <a:extLst>
                <a:ext uri="{FF2B5EF4-FFF2-40B4-BE49-F238E27FC236}">
                  <a16:creationId xmlns:a16="http://schemas.microsoft.com/office/drawing/2014/main" id="{B12687CD-2271-4DFB-9D1C-AADA0BF4B887}"/>
                </a:ext>
              </a:extLst>
            </p:cNvPr>
            <p:cNvSpPr/>
            <p:nvPr/>
          </p:nvSpPr>
          <p:spPr>
            <a:xfrm>
              <a:off x="1520316" y="5126482"/>
              <a:ext cx="681228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3">
              <a:extLst>
                <a:ext uri="{FF2B5EF4-FFF2-40B4-BE49-F238E27FC236}">
                  <a16:creationId xmlns:a16="http://schemas.microsoft.com/office/drawing/2014/main" id="{8E563D9B-0B34-4FD0-80DE-1499153341A4}"/>
                </a:ext>
              </a:extLst>
            </p:cNvPr>
            <p:cNvSpPr/>
            <p:nvPr/>
          </p:nvSpPr>
          <p:spPr>
            <a:xfrm>
              <a:off x="2032380" y="5126482"/>
              <a:ext cx="1426845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5">
              <a:extLst>
                <a:ext uri="{FF2B5EF4-FFF2-40B4-BE49-F238E27FC236}">
                  <a16:creationId xmlns:a16="http://schemas.microsoft.com/office/drawing/2014/main" id="{44F43D69-35FB-49A0-91AF-B04C004066AC}"/>
                </a:ext>
              </a:extLst>
            </p:cNvPr>
            <p:cNvSpPr/>
            <p:nvPr/>
          </p:nvSpPr>
          <p:spPr>
            <a:xfrm>
              <a:off x="7464552" y="1391411"/>
              <a:ext cx="3848100" cy="1009015"/>
            </a:xfrm>
            <a:custGeom>
              <a:avLst/>
              <a:gdLst/>
              <a:ahLst/>
              <a:cxnLst/>
              <a:rect l="l" t="t" r="r" b="b"/>
              <a:pathLst>
                <a:path w="3848100" h="1009014">
                  <a:moveTo>
                    <a:pt x="3805047" y="0"/>
                  </a:moveTo>
                  <a:lnTo>
                    <a:pt x="43052" y="0"/>
                  </a:lnTo>
                  <a:lnTo>
                    <a:pt x="26306" y="3387"/>
                  </a:lnTo>
                  <a:lnTo>
                    <a:pt x="12620" y="12620"/>
                  </a:lnTo>
                  <a:lnTo>
                    <a:pt x="3387" y="26306"/>
                  </a:lnTo>
                  <a:lnTo>
                    <a:pt x="0" y="43052"/>
                  </a:lnTo>
                  <a:lnTo>
                    <a:pt x="0" y="965835"/>
                  </a:lnTo>
                  <a:lnTo>
                    <a:pt x="3387" y="982581"/>
                  </a:lnTo>
                  <a:lnTo>
                    <a:pt x="12620" y="996267"/>
                  </a:lnTo>
                  <a:lnTo>
                    <a:pt x="26306" y="1005500"/>
                  </a:lnTo>
                  <a:lnTo>
                    <a:pt x="43052" y="1008888"/>
                  </a:lnTo>
                  <a:lnTo>
                    <a:pt x="3805047" y="1008888"/>
                  </a:lnTo>
                  <a:lnTo>
                    <a:pt x="3821793" y="1005500"/>
                  </a:lnTo>
                  <a:lnTo>
                    <a:pt x="3835479" y="996267"/>
                  </a:lnTo>
                  <a:lnTo>
                    <a:pt x="3844712" y="982581"/>
                  </a:lnTo>
                  <a:lnTo>
                    <a:pt x="3848100" y="965835"/>
                  </a:lnTo>
                  <a:lnTo>
                    <a:pt x="3848100" y="43052"/>
                  </a:lnTo>
                  <a:lnTo>
                    <a:pt x="3844712" y="26306"/>
                  </a:lnTo>
                  <a:lnTo>
                    <a:pt x="3835479" y="12620"/>
                  </a:lnTo>
                  <a:lnTo>
                    <a:pt x="3821793" y="3387"/>
                  </a:lnTo>
                  <a:lnTo>
                    <a:pt x="380504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6">
              <a:extLst>
                <a:ext uri="{FF2B5EF4-FFF2-40B4-BE49-F238E27FC236}">
                  <a16:creationId xmlns:a16="http://schemas.microsoft.com/office/drawing/2014/main" id="{FCF945AB-1C4B-43A2-8F18-B8279D344CE2}"/>
                </a:ext>
              </a:extLst>
            </p:cNvPr>
            <p:cNvSpPr txBox="1"/>
            <p:nvPr/>
          </p:nvSpPr>
          <p:spPr>
            <a:xfrm>
              <a:off x="9809226" y="1452117"/>
              <a:ext cx="1400175" cy="5880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3655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: </a:t>
              </a:r>
              <a:r>
                <a:rPr sz="1800" dirty="0">
                  <a:latin typeface="맑은 고딕"/>
                  <a:cs typeface="맑은 고딕"/>
                </a:rPr>
                <a:t>새가</a:t>
              </a:r>
              <a:r>
                <a:rPr sz="1800" spc="-320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아니다</a:t>
              </a:r>
              <a:r>
                <a:rPr sz="1800" dirty="0">
                  <a:latin typeface="Cambria Math"/>
                  <a:cs typeface="Cambria Math"/>
                </a:rPr>
                <a:t>.</a:t>
              </a:r>
              <a:endParaRPr sz="1800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800" dirty="0">
                  <a:latin typeface="Cambria Math"/>
                  <a:cs typeface="Cambria Math"/>
                </a:rPr>
                <a:t>: </a:t>
              </a:r>
              <a:r>
                <a:rPr sz="1800" dirty="0">
                  <a:latin typeface="맑은 고딕"/>
                  <a:cs typeface="맑은 고딕"/>
                </a:rPr>
                <a:t>날개가</a:t>
              </a:r>
              <a:r>
                <a:rPr sz="1800" spc="-335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없다</a:t>
              </a:r>
              <a:r>
                <a:rPr sz="1800" dirty="0">
                  <a:latin typeface="Cambria Math"/>
                  <a:cs typeface="Cambria Math"/>
                </a:rPr>
                <a:t>.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54" name="object 47">
              <a:extLst>
                <a:ext uri="{FF2B5EF4-FFF2-40B4-BE49-F238E27FC236}">
                  <a16:creationId xmlns:a16="http://schemas.microsoft.com/office/drawing/2014/main" id="{6E12AC4A-6CFD-433A-905C-892D04AEF813}"/>
                </a:ext>
              </a:extLst>
            </p:cNvPr>
            <p:cNvSpPr txBox="1"/>
            <p:nvPr/>
          </p:nvSpPr>
          <p:spPr>
            <a:xfrm>
              <a:off x="7606665" y="1452117"/>
              <a:ext cx="2068830" cy="86233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11150" algn="l"/>
                  <a:tab pos="1715135" algn="l"/>
                </a:tabLst>
              </a:pPr>
              <a:r>
                <a:rPr sz="1800" dirty="0">
                  <a:latin typeface="Cambria Math"/>
                  <a:cs typeface="Cambria Math"/>
                </a:rPr>
                <a:t>𝑃	:</a:t>
              </a:r>
              <a:r>
                <a:rPr sz="1800" spc="5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새이다</a:t>
              </a:r>
              <a:r>
                <a:rPr sz="1800" dirty="0">
                  <a:latin typeface="Cambria Math"/>
                  <a:cs typeface="Cambria Math"/>
                </a:rPr>
                <a:t>.	</a:t>
              </a:r>
              <a:r>
                <a:rPr sz="1800" spc="-5" dirty="0">
                  <a:latin typeface="Cambria Math"/>
                  <a:cs typeface="Cambria Math"/>
                </a:rPr>
                <a:t>¬𝑃</a:t>
              </a:r>
              <a:endParaRPr sz="1800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326390" algn="l"/>
                </a:tabLst>
              </a:pPr>
              <a:r>
                <a:rPr sz="1800" dirty="0">
                  <a:latin typeface="Cambria Math"/>
                  <a:cs typeface="Cambria Math"/>
                </a:rPr>
                <a:t>𝑄	: </a:t>
              </a:r>
              <a:r>
                <a:rPr sz="1800" dirty="0">
                  <a:latin typeface="맑은 고딕"/>
                  <a:cs typeface="맑은 고딕"/>
                </a:rPr>
                <a:t>날개가</a:t>
              </a:r>
              <a:r>
                <a:rPr sz="1800" spc="-315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있다</a:t>
              </a:r>
              <a:r>
                <a:rPr sz="1800" dirty="0">
                  <a:latin typeface="Cambria Math"/>
                  <a:cs typeface="Cambria Math"/>
                </a:rPr>
                <a:t>. </a:t>
              </a:r>
              <a:r>
                <a:rPr sz="1800" spc="-5" dirty="0">
                  <a:latin typeface="Cambria Math"/>
                  <a:cs typeface="Cambria Math"/>
                </a:rPr>
                <a:t>¬𝑄</a:t>
              </a:r>
              <a:endParaRPr sz="1800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  <a:tabLst>
                  <a:tab pos="317500" algn="l"/>
                </a:tabLst>
              </a:pPr>
              <a:r>
                <a:rPr sz="1800" dirty="0">
                  <a:latin typeface="Cambria Math"/>
                  <a:cs typeface="Cambria Math"/>
                </a:rPr>
                <a:t>𝑅	: </a:t>
              </a:r>
              <a:r>
                <a:rPr sz="1800" dirty="0">
                  <a:latin typeface="맑은 고딕"/>
                  <a:cs typeface="맑은 고딕"/>
                </a:rPr>
                <a:t>날 수</a:t>
              </a:r>
              <a:r>
                <a:rPr sz="1800" spc="-484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있다</a:t>
              </a:r>
              <a:r>
                <a:rPr sz="1800" dirty="0">
                  <a:latin typeface="Cambria Math"/>
                  <a:cs typeface="Cambria Math"/>
                </a:rPr>
                <a:t>.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55" name="object 48">
              <a:extLst>
                <a:ext uri="{FF2B5EF4-FFF2-40B4-BE49-F238E27FC236}">
                  <a16:creationId xmlns:a16="http://schemas.microsoft.com/office/drawing/2014/main" id="{1F5A8731-565A-414C-998E-3AD687BB68D8}"/>
                </a:ext>
              </a:extLst>
            </p:cNvPr>
            <p:cNvSpPr/>
            <p:nvPr/>
          </p:nvSpPr>
          <p:spPr>
            <a:xfrm>
              <a:off x="6707123" y="2817876"/>
              <a:ext cx="3848100" cy="882650"/>
            </a:xfrm>
            <a:custGeom>
              <a:avLst/>
              <a:gdLst/>
              <a:ahLst/>
              <a:cxnLst/>
              <a:rect l="l" t="t" r="r" b="b"/>
              <a:pathLst>
                <a:path w="3848100" h="882650">
                  <a:moveTo>
                    <a:pt x="3810380" y="0"/>
                  </a:moveTo>
                  <a:lnTo>
                    <a:pt x="37719" y="0"/>
                  </a:lnTo>
                  <a:lnTo>
                    <a:pt x="23038" y="2964"/>
                  </a:lnTo>
                  <a:lnTo>
                    <a:pt x="11049" y="11049"/>
                  </a:lnTo>
                  <a:lnTo>
                    <a:pt x="2964" y="23038"/>
                  </a:lnTo>
                  <a:lnTo>
                    <a:pt x="0" y="37719"/>
                  </a:lnTo>
                  <a:lnTo>
                    <a:pt x="0" y="844676"/>
                  </a:lnTo>
                  <a:lnTo>
                    <a:pt x="2964" y="859357"/>
                  </a:lnTo>
                  <a:lnTo>
                    <a:pt x="11049" y="871347"/>
                  </a:lnTo>
                  <a:lnTo>
                    <a:pt x="23038" y="879431"/>
                  </a:lnTo>
                  <a:lnTo>
                    <a:pt x="37719" y="882396"/>
                  </a:lnTo>
                  <a:lnTo>
                    <a:pt x="3810380" y="882396"/>
                  </a:lnTo>
                  <a:lnTo>
                    <a:pt x="3825061" y="879431"/>
                  </a:lnTo>
                  <a:lnTo>
                    <a:pt x="3837051" y="871347"/>
                  </a:lnTo>
                  <a:lnTo>
                    <a:pt x="3845135" y="859357"/>
                  </a:lnTo>
                  <a:lnTo>
                    <a:pt x="3848100" y="844676"/>
                  </a:lnTo>
                  <a:lnTo>
                    <a:pt x="3848100" y="37719"/>
                  </a:lnTo>
                  <a:lnTo>
                    <a:pt x="3845135" y="23038"/>
                  </a:lnTo>
                  <a:lnTo>
                    <a:pt x="3837051" y="11049"/>
                  </a:lnTo>
                  <a:lnTo>
                    <a:pt x="3825061" y="2964"/>
                  </a:lnTo>
                  <a:lnTo>
                    <a:pt x="3810380" y="0"/>
                  </a:lnTo>
                  <a:close/>
                </a:path>
              </a:pathLst>
            </a:custGeom>
            <a:solidFill>
              <a:srgbClr val="FFF1C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9">
              <a:extLst>
                <a:ext uri="{FF2B5EF4-FFF2-40B4-BE49-F238E27FC236}">
                  <a16:creationId xmlns:a16="http://schemas.microsoft.com/office/drawing/2014/main" id="{E1F471B9-84E0-4C22-B3A9-56D2B818AAE3}"/>
                </a:ext>
              </a:extLst>
            </p:cNvPr>
            <p:cNvSpPr/>
            <p:nvPr/>
          </p:nvSpPr>
          <p:spPr>
            <a:xfrm>
              <a:off x="6707123" y="2817876"/>
              <a:ext cx="3848100" cy="882650"/>
            </a:xfrm>
            <a:custGeom>
              <a:avLst/>
              <a:gdLst/>
              <a:ahLst/>
              <a:cxnLst/>
              <a:rect l="l" t="t" r="r" b="b"/>
              <a:pathLst>
                <a:path w="3848100" h="882650">
                  <a:moveTo>
                    <a:pt x="0" y="37719"/>
                  </a:moveTo>
                  <a:lnTo>
                    <a:pt x="2964" y="23038"/>
                  </a:lnTo>
                  <a:lnTo>
                    <a:pt x="11049" y="11048"/>
                  </a:lnTo>
                  <a:lnTo>
                    <a:pt x="23038" y="2964"/>
                  </a:lnTo>
                  <a:lnTo>
                    <a:pt x="37719" y="0"/>
                  </a:lnTo>
                  <a:lnTo>
                    <a:pt x="3810380" y="0"/>
                  </a:lnTo>
                  <a:lnTo>
                    <a:pt x="3825061" y="2964"/>
                  </a:lnTo>
                  <a:lnTo>
                    <a:pt x="3837051" y="11049"/>
                  </a:lnTo>
                  <a:lnTo>
                    <a:pt x="3845135" y="23038"/>
                  </a:lnTo>
                  <a:lnTo>
                    <a:pt x="3848100" y="37719"/>
                  </a:lnTo>
                  <a:lnTo>
                    <a:pt x="3848100" y="844676"/>
                  </a:lnTo>
                  <a:lnTo>
                    <a:pt x="3845135" y="859357"/>
                  </a:lnTo>
                  <a:lnTo>
                    <a:pt x="3837051" y="871347"/>
                  </a:lnTo>
                  <a:lnTo>
                    <a:pt x="3825061" y="879431"/>
                  </a:lnTo>
                  <a:lnTo>
                    <a:pt x="3810380" y="882396"/>
                  </a:lnTo>
                  <a:lnTo>
                    <a:pt x="37719" y="882396"/>
                  </a:lnTo>
                  <a:lnTo>
                    <a:pt x="23038" y="879431"/>
                  </a:lnTo>
                  <a:lnTo>
                    <a:pt x="11049" y="871347"/>
                  </a:lnTo>
                  <a:lnTo>
                    <a:pt x="2964" y="859357"/>
                  </a:lnTo>
                  <a:lnTo>
                    <a:pt x="0" y="844676"/>
                  </a:lnTo>
                  <a:lnTo>
                    <a:pt x="0" y="37719"/>
                  </a:lnTo>
                  <a:close/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0">
              <a:extLst>
                <a:ext uri="{FF2B5EF4-FFF2-40B4-BE49-F238E27FC236}">
                  <a16:creationId xmlns:a16="http://schemas.microsoft.com/office/drawing/2014/main" id="{DB441CC0-61D5-411A-974B-61E6109FC406}"/>
                </a:ext>
              </a:extLst>
            </p:cNvPr>
            <p:cNvSpPr txBox="1"/>
            <p:nvPr/>
          </p:nvSpPr>
          <p:spPr>
            <a:xfrm>
              <a:off x="6797167" y="2828925"/>
              <a:ext cx="2622550" cy="84899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맑은 고딕"/>
                  <a:cs typeface="맑은 고딕"/>
                </a:rPr>
                <a:t>전제</a:t>
              </a:r>
              <a:r>
                <a:rPr sz="1800" spc="-265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:</a:t>
              </a:r>
              <a:r>
                <a:rPr sz="1800" spc="-20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새이면</a:t>
              </a:r>
              <a:r>
                <a:rPr sz="1800" spc="-250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날개가</a:t>
              </a:r>
              <a:r>
                <a:rPr sz="1800" spc="-260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있다</a:t>
              </a:r>
              <a:r>
                <a:rPr sz="1800" dirty="0">
                  <a:latin typeface="Cambria Math"/>
                  <a:cs typeface="Cambria Math"/>
                </a:rPr>
                <a:t>.</a:t>
              </a:r>
            </a:p>
            <a:p>
              <a:pPr marL="12700">
                <a:lnSpc>
                  <a:spcPct val="100000"/>
                </a:lnSpc>
              </a:pPr>
              <a:r>
                <a:rPr sz="1800" dirty="0">
                  <a:latin typeface="맑은 고딕"/>
                  <a:cs typeface="맑은 고딕"/>
                </a:rPr>
                <a:t>사실 </a:t>
              </a:r>
              <a:r>
                <a:rPr sz="1800" dirty="0">
                  <a:latin typeface="Cambria Math"/>
                  <a:cs typeface="Cambria Math"/>
                </a:rPr>
                <a:t>:</a:t>
              </a:r>
              <a:r>
                <a:rPr sz="1800" spc="-250" dirty="0">
                  <a:latin typeface="Cambria Math"/>
                  <a:cs typeface="Cambria Math"/>
                </a:rPr>
                <a:t> </a:t>
              </a:r>
              <a:r>
                <a:rPr sz="1800" spc="-5" dirty="0">
                  <a:latin typeface="맑은 고딕"/>
                  <a:cs typeface="맑은 고딕"/>
                </a:rPr>
                <a:t>새이다</a:t>
              </a:r>
              <a:r>
                <a:rPr sz="1800" spc="-5" dirty="0">
                  <a:latin typeface="Cambria Math"/>
                  <a:cs typeface="Cambria Math"/>
                </a:rPr>
                <a:t>.</a:t>
              </a:r>
              <a:endParaRPr sz="1800" dirty="0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</a:pPr>
              <a:r>
                <a:rPr sz="1800" dirty="0">
                  <a:latin typeface="맑은 고딕"/>
                  <a:cs typeface="맑은 고딕"/>
                </a:rPr>
                <a:t>결론 </a:t>
              </a:r>
              <a:r>
                <a:rPr sz="1800" dirty="0">
                  <a:latin typeface="Cambria Math"/>
                  <a:cs typeface="Cambria Math"/>
                </a:rPr>
                <a:t>: </a:t>
              </a:r>
              <a:r>
                <a:rPr sz="1800" dirty="0">
                  <a:latin typeface="맑은 고딕"/>
                  <a:cs typeface="맑은 고딕"/>
                </a:rPr>
                <a:t>날개가</a:t>
              </a:r>
              <a:r>
                <a:rPr sz="1800" spc="-480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있다</a:t>
              </a:r>
              <a:r>
                <a:rPr sz="1800" dirty="0">
                  <a:latin typeface="Cambria Math"/>
                  <a:cs typeface="Cambria Math"/>
                </a:rPr>
                <a:t>.</a:t>
              </a:r>
            </a:p>
          </p:txBody>
        </p:sp>
        <p:sp>
          <p:nvSpPr>
            <p:cNvPr id="58" name="object 51">
              <a:extLst>
                <a:ext uri="{FF2B5EF4-FFF2-40B4-BE49-F238E27FC236}">
                  <a16:creationId xmlns:a16="http://schemas.microsoft.com/office/drawing/2014/main" id="{E52C9F76-D27F-410F-A1B4-6830D84E2222}"/>
                </a:ext>
              </a:extLst>
            </p:cNvPr>
            <p:cNvSpPr/>
            <p:nvPr/>
          </p:nvSpPr>
          <p:spPr>
            <a:xfrm>
              <a:off x="6960107" y="4026408"/>
              <a:ext cx="3850004" cy="882650"/>
            </a:xfrm>
            <a:custGeom>
              <a:avLst/>
              <a:gdLst/>
              <a:ahLst/>
              <a:cxnLst/>
              <a:rect l="l" t="t" r="r" b="b"/>
              <a:pathLst>
                <a:path w="3850004" h="882650">
                  <a:moveTo>
                    <a:pt x="3811905" y="0"/>
                  </a:moveTo>
                  <a:lnTo>
                    <a:pt x="37719" y="0"/>
                  </a:lnTo>
                  <a:lnTo>
                    <a:pt x="23038" y="2964"/>
                  </a:lnTo>
                  <a:lnTo>
                    <a:pt x="11049" y="11049"/>
                  </a:lnTo>
                  <a:lnTo>
                    <a:pt x="2964" y="23038"/>
                  </a:lnTo>
                  <a:lnTo>
                    <a:pt x="0" y="37719"/>
                  </a:lnTo>
                  <a:lnTo>
                    <a:pt x="0" y="844677"/>
                  </a:lnTo>
                  <a:lnTo>
                    <a:pt x="2964" y="859357"/>
                  </a:lnTo>
                  <a:lnTo>
                    <a:pt x="11049" y="871347"/>
                  </a:lnTo>
                  <a:lnTo>
                    <a:pt x="23038" y="879431"/>
                  </a:lnTo>
                  <a:lnTo>
                    <a:pt x="37719" y="882396"/>
                  </a:lnTo>
                  <a:lnTo>
                    <a:pt x="3811905" y="882396"/>
                  </a:lnTo>
                  <a:lnTo>
                    <a:pt x="3826585" y="879431"/>
                  </a:lnTo>
                  <a:lnTo>
                    <a:pt x="3838575" y="871347"/>
                  </a:lnTo>
                  <a:lnTo>
                    <a:pt x="3846659" y="859357"/>
                  </a:lnTo>
                  <a:lnTo>
                    <a:pt x="3849624" y="844677"/>
                  </a:lnTo>
                  <a:lnTo>
                    <a:pt x="3849624" y="37719"/>
                  </a:lnTo>
                  <a:lnTo>
                    <a:pt x="3846659" y="23038"/>
                  </a:lnTo>
                  <a:lnTo>
                    <a:pt x="3838575" y="11049"/>
                  </a:lnTo>
                  <a:lnTo>
                    <a:pt x="3826585" y="2964"/>
                  </a:lnTo>
                  <a:lnTo>
                    <a:pt x="3811905" y="0"/>
                  </a:lnTo>
                  <a:close/>
                </a:path>
              </a:pathLst>
            </a:custGeom>
            <a:solidFill>
              <a:srgbClr val="FFF1C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2">
              <a:extLst>
                <a:ext uri="{FF2B5EF4-FFF2-40B4-BE49-F238E27FC236}">
                  <a16:creationId xmlns:a16="http://schemas.microsoft.com/office/drawing/2014/main" id="{229F9EAB-D78B-414B-AFA2-07ADA08FAB46}"/>
                </a:ext>
              </a:extLst>
            </p:cNvPr>
            <p:cNvSpPr/>
            <p:nvPr/>
          </p:nvSpPr>
          <p:spPr>
            <a:xfrm>
              <a:off x="6960107" y="4026408"/>
              <a:ext cx="3850004" cy="882650"/>
            </a:xfrm>
            <a:custGeom>
              <a:avLst/>
              <a:gdLst/>
              <a:ahLst/>
              <a:cxnLst/>
              <a:rect l="l" t="t" r="r" b="b"/>
              <a:pathLst>
                <a:path w="3850004" h="882650">
                  <a:moveTo>
                    <a:pt x="0" y="37719"/>
                  </a:moveTo>
                  <a:lnTo>
                    <a:pt x="2964" y="23038"/>
                  </a:lnTo>
                  <a:lnTo>
                    <a:pt x="11049" y="11049"/>
                  </a:lnTo>
                  <a:lnTo>
                    <a:pt x="23038" y="2964"/>
                  </a:lnTo>
                  <a:lnTo>
                    <a:pt x="37719" y="0"/>
                  </a:lnTo>
                  <a:lnTo>
                    <a:pt x="3811905" y="0"/>
                  </a:lnTo>
                  <a:lnTo>
                    <a:pt x="3826585" y="2964"/>
                  </a:lnTo>
                  <a:lnTo>
                    <a:pt x="3838575" y="11049"/>
                  </a:lnTo>
                  <a:lnTo>
                    <a:pt x="3846659" y="23038"/>
                  </a:lnTo>
                  <a:lnTo>
                    <a:pt x="3849624" y="37719"/>
                  </a:lnTo>
                  <a:lnTo>
                    <a:pt x="3849624" y="844677"/>
                  </a:lnTo>
                  <a:lnTo>
                    <a:pt x="3846659" y="859357"/>
                  </a:lnTo>
                  <a:lnTo>
                    <a:pt x="3838575" y="871347"/>
                  </a:lnTo>
                  <a:lnTo>
                    <a:pt x="3826585" y="879431"/>
                  </a:lnTo>
                  <a:lnTo>
                    <a:pt x="3811905" y="882396"/>
                  </a:lnTo>
                  <a:lnTo>
                    <a:pt x="37719" y="882396"/>
                  </a:lnTo>
                  <a:lnTo>
                    <a:pt x="23038" y="879431"/>
                  </a:lnTo>
                  <a:lnTo>
                    <a:pt x="11049" y="871347"/>
                  </a:lnTo>
                  <a:lnTo>
                    <a:pt x="2964" y="859357"/>
                  </a:lnTo>
                  <a:lnTo>
                    <a:pt x="0" y="844677"/>
                  </a:lnTo>
                  <a:lnTo>
                    <a:pt x="0" y="37719"/>
                  </a:lnTo>
                  <a:close/>
                </a:path>
              </a:pathLst>
            </a:custGeom>
            <a:ln w="12191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3">
              <a:extLst>
                <a:ext uri="{FF2B5EF4-FFF2-40B4-BE49-F238E27FC236}">
                  <a16:creationId xmlns:a16="http://schemas.microsoft.com/office/drawing/2014/main" id="{E0AABAC8-2B4D-4C1A-8DA1-5AC9D7E82608}"/>
                </a:ext>
              </a:extLst>
            </p:cNvPr>
            <p:cNvSpPr txBox="1"/>
            <p:nvPr/>
          </p:nvSpPr>
          <p:spPr>
            <a:xfrm>
              <a:off x="7050785" y="4038092"/>
              <a:ext cx="2622550" cy="84899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맑은 고딕"/>
                  <a:cs typeface="맑은 고딕"/>
                </a:rPr>
                <a:t>전제</a:t>
              </a:r>
              <a:r>
                <a:rPr sz="1800" spc="-265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:</a:t>
              </a:r>
              <a:r>
                <a:rPr sz="1800" spc="-20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새이면</a:t>
              </a:r>
              <a:r>
                <a:rPr sz="1800" spc="-250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날개가</a:t>
              </a:r>
              <a:r>
                <a:rPr sz="1800" spc="-260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있다</a:t>
              </a:r>
              <a:r>
                <a:rPr sz="1800" dirty="0">
                  <a:latin typeface="Cambria Math"/>
                  <a:cs typeface="Cambria Math"/>
                </a:rPr>
                <a:t>.</a:t>
              </a:r>
              <a:endParaRPr sz="1800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</a:pPr>
              <a:r>
                <a:rPr sz="1800" spc="-5" dirty="0">
                  <a:latin typeface="맑은 고딕"/>
                  <a:cs typeface="맑은 고딕"/>
                </a:rPr>
                <a:t>사실</a:t>
              </a:r>
              <a:r>
                <a:rPr sz="1800" spc="-265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:</a:t>
              </a:r>
              <a:r>
                <a:rPr sz="1800" spc="-15" dirty="0">
                  <a:latin typeface="Cambria Math"/>
                  <a:cs typeface="Cambria Math"/>
                </a:rPr>
                <a:t> </a:t>
              </a:r>
              <a:r>
                <a:rPr sz="1800" spc="-5" dirty="0">
                  <a:latin typeface="맑은 고딕"/>
                  <a:cs typeface="맑은 고딕"/>
                </a:rPr>
                <a:t>날개가</a:t>
              </a:r>
              <a:r>
                <a:rPr sz="1800" spc="-254" dirty="0">
                  <a:latin typeface="맑은 고딕"/>
                  <a:cs typeface="맑은 고딕"/>
                </a:rPr>
                <a:t> </a:t>
              </a:r>
              <a:r>
                <a:rPr sz="1800" spc="-5" dirty="0">
                  <a:latin typeface="맑은 고딕"/>
                  <a:cs typeface="맑은 고딕"/>
                </a:rPr>
                <a:t>없다</a:t>
              </a:r>
              <a:r>
                <a:rPr sz="1800" spc="-5" dirty="0">
                  <a:latin typeface="Cambria Math"/>
                  <a:cs typeface="Cambria Math"/>
                </a:rPr>
                <a:t>.</a:t>
              </a:r>
              <a:endParaRPr sz="1800">
                <a:latin typeface="Cambria Math"/>
                <a:cs typeface="Cambria Math"/>
              </a:endParaRPr>
            </a:p>
            <a:p>
              <a:pPr marL="12700">
                <a:lnSpc>
                  <a:spcPct val="100000"/>
                </a:lnSpc>
              </a:pPr>
              <a:r>
                <a:rPr sz="1800" dirty="0">
                  <a:latin typeface="맑은 고딕"/>
                  <a:cs typeface="맑은 고딕"/>
                </a:rPr>
                <a:t>결론</a:t>
              </a:r>
              <a:r>
                <a:rPr sz="1800" spc="-275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:</a:t>
              </a:r>
              <a:r>
                <a:rPr sz="1800" spc="-30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새가</a:t>
              </a:r>
              <a:r>
                <a:rPr sz="1800" spc="-254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아니다</a:t>
              </a:r>
              <a:r>
                <a:rPr sz="1800" dirty="0">
                  <a:latin typeface="Cambria Math"/>
                  <a:cs typeface="Cambria Math"/>
                </a:rPr>
                <a:t>.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61" name="object 54">
              <a:extLst>
                <a:ext uri="{FF2B5EF4-FFF2-40B4-BE49-F238E27FC236}">
                  <a16:creationId xmlns:a16="http://schemas.microsoft.com/office/drawing/2014/main" id="{3F5A63F6-5D4D-405F-85BA-76E1F027C21A}"/>
                </a:ext>
              </a:extLst>
            </p:cNvPr>
            <p:cNvSpPr/>
            <p:nvPr/>
          </p:nvSpPr>
          <p:spPr>
            <a:xfrm>
              <a:off x="7176516" y="5173979"/>
              <a:ext cx="3848100" cy="882650"/>
            </a:xfrm>
            <a:custGeom>
              <a:avLst/>
              <a:gdLst/>
              <a:ahLst/>
              <a:cxnLst/>
              <a:rect l="l" t="t" r="r" b="b"/>
              <a:pathLst>
                <a:path w="3848100" h="882650">
                  <a:moveTo>
                    <a:pt x="3810380" y="0"/>
                  </a:moveTo>
                  <a:lnTo>
                    <a:pt x="37718" y="0"/>
                  </a:lnTo>
                  <a:lnTo>
                    <a:pt x="23038" y="2964"/>
                  </a:lnTo>
                  <a:lnTo>
                    <a:pt x="11049" y="11049"/>
                  </a:lnTo>
                  <a:lnTo>
                    <a:pt x="2964" y="23038"/>
                  </a:lnTo>
                  <a:lnTo>
                    <a:pt x="0" y="37719"/>
                  </a:lnTo>
                  <a:lnTo>
                    <a:pt x="0" y="844715"/>
                  </a:lnTo>
                  <a:lnTo>
                    <a:pt x="2964" y="859384"/>
                  </a:lnTo>
                  <a:lnTo>
                    <a:pt x="11049" y="871361"/>
                  </a:lnTo>
                  <a:lnTo>
                    <a:pt x="23038" y="879435"/>
                  </a:lnTo>
                  <a:lnTo>
                    <a:pt x="37718" y="882396"/>
                  </a:lnTo>
                  <a:lnTo>
                    <a:pt x="3810380" y="882396"/>
                  </a:lnTo>
                  <a:lnTo>
                    <a:pt x="3825061" y="879435"/>
                  </a:lnTo>
                  <a:lnTo>
                    <a:pt x="3837051" y="871361"/>
                  </a:lnTo>
                  <a:lnTo>
                    <a:pt x="3845135" y="859384"/>
                  </a:lnTo>
                  <a:lnTo>
                    <a:pt x="3848100" y="844715"/>
                  </a:lnTo>
                  <a:lnTo>
                    <a:pt x="3848100" y="37719"/>
                  </a:lnTo>
                  <a:lnTo>
                    <a:pt x="3845135" y="23038"/>
                  </a:lnTo>
                  <a:lnTo>
                    <a:pt x="3837051" y="11049"/>
                  </a:lnTo>
                  <a:lnTo>
                    <a:pt x="3825061" y="2964"/>
                  </a:lnTo>
                  <a:lnTo>
                    <a:pt x="3810380" y="0"/>
                  </a:lnTo>
                  <a:close/>
                </a:path>
              </a:pathLst>
            </a:custGeom>
            <a:solidFill>
              <a:srgbClr val="FFF1C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5">
              <a:extLst>
                <a:ext uri="{FF2B5EF4-FFF2-40B4-BE49-F238E27FC236}">
                  <a16:creationId xmlns:a16="http://schemas.microsoft.com/office/drawing/2014/main" id="{68C63CA1-6C52-4080-9534-23ECFFC506F9}"/>
                </a:ext>
              </a:extLst>
            </p:cNvPr>
            <p:cNvSpPr/>
            <p:nvPr/>
          </p:nvSpPr>
          <p:spPr>
            <a:xfrm>
              <a:off x="7176516" y="5173979"/>
              <a:ext cx="3848100" cy="882650"/>
            </a:xfrm>
            <a:custGeom>
              <a:avLst/>
              <a:gdLst/>
              <a:ahLst/>
              <a:cxnLst/>
              <a:rect l="l" t="t" r="r" b="b"/>
              <a:pathLst>
                <a:path w="3848100" h="882650">
                  <a:moveTo>
                    <a:pt x="0" y="37719"/>
                  </a:moveTo>
                  <a:lnTo>
                    <a:pt x="2964" y="23038"/>
                  </a:lnTo>
                  <a:lnTo>
                    <a:pt x="11049" y="11049"/>
                  </a:lnTo>
                  <a:lnTo>
                    <a:pt x="23038" y="2964"/>
                  </a:lnTo>
                  <a:lnTo>
                    <a:pt x="37718" y="0"/>
                  </a:lnTo>
                  <a:lnTo>
                    <a:pt x="3810380" y="0"/>
                  </a:lnTo>
                  <a:lnTo>
                    <a:pt x="3825061" y="2964"/>
                  </a:lnTo>
                  <a:lnTo>
                    <a:pt x="3837051" y="11049"/>
                  </a:lnTo>
                  <a:lnTo>
                    <a:pt x="3845135" y="23038"/>
                  </a:lnTo>
                  <a:lnTo>
                    <a:pt x="3848100" y="37719"/>
                  </a:lnTo>
                  <a:lnTo>
                    <a:pt x="3848100" y="844715"/>
                  </a:lnTo>
                  <a:lnTo>
                    <a:pt x="3845135" y="859384"/>
                  </a:lnTo>
                  <a:lnTo>
                    <a:pt x="3837051" y="871361"/>
                  </a:lnTo>
                  <a:lnTo>
                    <a:pt x="3825061" y="879435"/>
                  </a:lnTo>
                  <a:lnTo>
                    <a:pt x="3810380" y="882396"/>
                  </a:lnTo>
                  <a:lnTo>
                    <a:pt x="37718" y="882396"/>
                  </a:lnTo>
                  <a:lnTo>
                    <a:pt x="23038" y="879435"/>
                  </a:lnTo>
                  <a:lnTo>
                    <a:pt x="11049" y="871361"/>
                  </a:lnTo>
                  <a:lnTo>
                    <a:pt x="2964" y="859384"/>
                  </a:lnTo>
                  <a:lnTo>
                    <a:pt x="0" y="844715"/>
                  </a:lnTo>
                  <a:lnTo>
                    <a:pt x="0" y="37719"/>
                  </a:lnTo>
                  <a:close/>
                </a:path>
              </a:pathLst>
            </a:custGeom>
            <a:ln w="12192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6">
              <a:extLst>
                <a:ext uri="{FF2B5EF4-FFF2-40B4-BE49-F238E27FC236}">
                  <a16:creationId xmlns:a16="http://schemas.microsoft.com/office/drawing/2014/main" id="{5257CBA8-0EFC-4D3A-B8FA-5350BCBEAC5E}"/>
                </a:ext>
              </a:extLst>
            </p:cNvPr>
            <p:cNvSpPr txBox="1"/>
            <p:nvPr/>
          </p:nvSpPr>
          <p:spPr>
            <a:xfrm>
              <a:off x="7266813" y="5186298"/>
              <a:ext cx="3458210" cy="848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맑은 고딕"/>
                  <a:cs typeface="맑은 고딕"/>
                </a:rPr>
                <a:t>대전제 </a:t>
              </a:r>
              <a:r>
                <a:rPr sz="1800" dirty="0">
                  <a:latin typeface="Cambria Math"/>
                  <a:cs typeface="Cambria Math"/>
                </a:rPr>
                <a:t>: </a:t>
              </a:r>
              <a:r>
                <a:rPr sz="1800" dirty="0">
                  <a:latin typeface="맑은 고딕"/>
                  <a:cs typeface="맑은 고딕"/>
                </a:rPr>
                <a:t>새이면 날개가 있다</a:t>
              </a:r>
              <a:r>
                <a:rPr sz="1800" dirty="0">
                  <a:latin typeface="Cambria Math"/>
                  <a:cs typeface="Cambria Math"/>
                </a:rPr>
                <a:t>.  </a:t>
              </a:r>
              <a:r>
                <a:rPr sz="1800" dirty="0">
                  <a:latin typeface="맑은 고딕"/>
                  <a:cs typeface="맑은 고딕"/>
                </a:rPr>
                <a:t>소전제</a:t>
              </a:r>
              <a:r>
                <a:rPr sz="1800" spc="-254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:</a:t>
              </a:r>
              <a:r>
                <a:rPr sz="1800" spc="-10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날개가</a:t>
              </a:r>
              <a:r>
                <a:rPr sz="1800" spc="-245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있으면</a:t>
              </a:r>
              <a:r>
                <a:rPr sz="1800" dirty="0">
                  <a:latin typeface="Cambria Math"/>
                  <a:cs typeface="Cambria Math"/>
                </a:rPr>
                <a:t>,</a:t>
              </a:r>
              <a:r>
                <a:rPr sz="1800" spc="-15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날</a:t>
              </a:r>
              <a:r>
                <a:rPr sz="1800" spc="-240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수</a:t>
              </a:r>
              <a:r>
                <a:rPr sz="1800" spc="-254" dirty="0">
                  <a:latin typeface="맑은 고딕"/>
                  <a:cs typeface="맑은 고딕"/>
                </a:rPr>
                <a:t> </a:t>
              </a:r>
              <a:r>
                <a:rPr sz="1800" spc="-5" dirty="0">
                  <a:latin typeface="맑은 고딕"/>
                  <a:cs typeface="맑은 고딕"/>
                </a:rPr>
                <a:t>있다</a:t>
              </a:r>
              <a:r>
                <a:rPr sz="1800" spc="-5" dirty="0">
                  <a:latin typeface="Cambria Math"/>
                  <a:cs typeface="Cambria Math"/>
                </a:rPr>
                <a:t>.  </a:t>
              </a:r>
              <a:r>
                <a:rPr sz="1800" dirty="0">
                  <a:latin typeface="맑은 고딕"/>
                  <a:cs typeface="맑은 고딕"/>
                </a:rPr>
                <a:t>결론</a:t>
              </a:r>
              <a:r>
                <a:rPr sz="1800" spc="-245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: </a:t>
              </a:r>
              <a:r>
                <a:rPr sz="1800" dirty="0">
                  <a:latin typeface="맑은 고딕"/>
                  <a:cs typeface="맑은 고딕"/>
                </a:rPr>
                <a:t>새면</a:t>
              </a:r>
              <a:r>
                <a:rPr sz="1800" spc="-229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날</a:t>
              </a:r>
              <a:r>
                <a:rPr sz="1800" spc="-240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수</a:t>
              </a:r>
              <a:r>
                <a:rPr sz="1800" spc="-245" dirty="0">
                  <a:latin typeface="맑은 고딕"/>
                  <a:cs typeface="맑은 고딕"/>
                </a:rPr>
                <a:t> </a:t>
              </a:r>
              <a:r>
                <a:rPr sz="1800" dirty="0">
                  <a:latin typeface="맑은 고딕"/>
                  <a:cs typeface="맑은 고딕"/>
                </a:rPr>
                <a:t>있다</a:t>
              </a:r>
              <a:r>
                <a:rPr sz="1800" dirty="0">
                  <a:latin typeface="Cambria Math"/>
                  <a:cs typeface="Cambria Math"/>
                </a:rPr>
                <a:t>.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64" name="object 57">
              <a:extLst>
                <a:ext uri="{FF2B5EF4-FFF2-40B4-BE49-F238E27FC236}">
                  <a16:creationId xmlns:a16="http://schemas.microsoft.com/office/drawing/2014/main" id="{E334544D-AB82-4FB5-96A0-7AB2B8F16E2A}"/>
                </a:ext>
              </a:extLst>
            </p:cNvPr>
            <p:cNvSpPr/>
            <p:nvPr/>
          </p:nvSpPr>
          <p:spPr>
            <a:xfrm>
              <a:off x="4233671" y="3352800"/>
              <a:ext cx="2030095" cy="523240"/>
            </a:xfrm>
            <a:custGeom>
              <a:avLst/>
              <a:gdLst/>
              <a:ahLst/>
              <a:cxnLst/>
              <a:rect l="l" t="t" r="r" b="b"/>
              <a:pathLst>
                <a:path w="2030095" h="523239">
                  <a:moveTo>
                    <a:pt x="2007615" y="0"/>
                  </a:moveTo>
                  <a:lnTo>
                    <a:pt x="22351" y="0"/>
                  </a:lnTo>
                  <a:lnTo>
                    <a:pt x="13662" y="1760"/>
                  </a:lnTo>
                  <a:lnTo>
                    <a:pt x="6556" y="6556"/>
                  </a:lnTo>
                  <a:lnTo>
                    <a:pt x="1760" y="13662"/>
                  </a:lnTo>
                  <a:lnTo>
                    <a:pt x="0" y="22351"/>
                  </a:lnTo>
                  <a:lnTo>
                    <a:pt x="0" y="500380"/>
                  </a:lnTo>
                  <a:lnTo>
                    <a:pt x="1760" y="509069"/>
                  </a:lnTo>
                  <a:lnTo>
                    <a:pt x="6556" y="516175"/>
                  </a:lnTo>
                  <a:lnTo>
                    <a:pt x="13662" y="520971"/>
                  </a:lnTo>
                  <a:lnTo>
                    <a:pt x="22351" y="522731"/>
                  </a:lnTo>
                  <a:lnTo>
                    <a:pt x="2007615" y="522731"/>
                  </a:lnTo>
                  <a:lnTo>
                    <a:pt x="2016305" y="520971"/>
                  </a:lnTo>
                  <a:lnTo>
                    <a:pt x="2023411" y="516175"/>
                  </a:lnTo>
                  <a:lnTo>
                    <a:pt x="2028207" y="509069"/>
                  </a:lnTo>
                  <a:lnTo>
                    <a:pt x="2029967" y="500380"/>
                  </a:lnTo>
                  <a:lnTo>
                    <a:pt x="2029967" y="22351"/>
                  </a:lnTo>
                  <a:lnTo>
                    <a:pt x="2028207" y="13662"/>
                  </a:lnTo>
                  <a:lnTo>
                    <a:pt x="2023411" y="6556"/>
                  </a:lnTo>
                  <a:lnTo>
                    <a:pt x="2016305" y="1760"/>
                  </a:lnTo>
                  <a:lnTo>
                    <a:pt x="2007615" y="0"/>
                  </a:lnTo>
                  <a:close/>
                </a:path>
              </a:pathLst>
            </a:custGeom>
            <a:solidFill>
              <a:srgbClr val="F1F1F1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8">
              <a:extLst>
                <a:ext uri="{FF2B5EF4-FFF2-40B4-BE49-F238E27FC236}">
                  <a16:creationId xmlns:a16="http://schemas.microsoft.com/office/drawing/2014/main" id="{9B658EC9-FCEA-46E0-966C-FFDED195D5D8}"/>
                </a:ext>
              </a:extLst>
            </p:cNvPr>
            <p:cNvSpPr/>
            <p:nvPr/>
          </p:nvSpPr>
          <p:spPr>
            <a:xfrm>
              <a:off x="4233671" y="3352800"/>
              <a:ext cx="2030095" cy="523240"/>
            </a:xfrm>
            <a:custGeom>
              <a:avLst/>
              <a:gdLst/>
              <a:ahLst/>
              <a:cxnLst/>
              <a:rect l="l" t="t" r="r" b="b"/>
              <a:pathLst>
                <a:path w="2030095" h="523239">
                  <a:moveTo>
                    <a:pt x="0" y="22351"/>
                  </a:moveTo>
                  <a:lnTo>
                    <a:pt x="1760" y="13662"/>
                  </a:lnTo>
                  <a:lnTo>
                    <a:pt x="6556" y="6556"/>
                  </a:lnTo>
                  <a:lnTo>
                    <a:pt x="13662" y="1760"/>
                  </a:lnTo>
                  <a:lnTo>
                    <a:pt x="22351" y="0"/>
                  </a:lnTo>
                  <a:lnTo>
                    <a:pt x="2007615" y="0"/>
                  </a:lnTo>
                  <a:lnTo>
                    <a:pt x="2016305" y="1760"/>
                  </a:lnTo>
                  <a:lnTo>
                    <a:pt x="2023411" y="6556"/>
                  </a:lnTo>
                  <a:lnTo>
                    <a:pt x="2028207" y="13662"/>
                  </a:lnTo>
                  <a:lnTo>
                    <a:pt x="2029967" y="22351"/>
                  </a:lnTo>
                  <a:lnTo>
                    <a:pt x="2029967" y="500380"/>
                  </a:lnTo>
                  <a:lnTo>
                    <a:pt x="2028207" y="509069"/>
                  </a:lnTo>
                  <a:lnTo>
                    <a:pt x="2023411" y="516175"/>
                  </a:lnTo>
                  <a:lnTo>
                    <a:pt x="2016305" y="520971"/>
                  </a:lnTo>
                  <a:lnTo>
                    <a:pt x="2007615" y="522731"/>
                  </a:lnTo>
                  <a:lnTo>
                    <a:pt x="22351" y="522731"/>
                  </a:lnTo>
                  <a:lnTo>
                    <a:pt x="13662" y="520971"/>
                  </a:lnTo>
                  <a:lnTo>
                    <a:pt x="6556" y="516175"/>
                  </a:lnTo>
                  <a:lnTo>
                    <a:pt x="1760" y="509069"/>
                  </a:lnTo>
                  <a:lnTo>
                    <a:pt x="0" y="500380"/>
                  </a:lnTo>
                  <a:lnTo>
                    <a:pt x="0" y="22351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9">
              <a:extLst>
                <a:ext uri="{FF2B5EF4-FFF2-40B4-BE49-F238E27FC236}">
                  <a16:creationId xmlns:a16="http://schemas.microsoft.com/office/drawing/2014/main" id="{E65EA4CF-8029-461C-B06E-BDEFBBAD27F2}"/>
                </a:ext>
              </a:extLst>
            </p:cNvPr>
            <p:cNvSpPr/>
            <p:nvPr/>
          </p:nvSpPr>
          <p:spPr>
            <a:xfrm>
              <a:off x="4580254" y="3499358"/>
              <a:ext cx="379933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0">
              <a:extLst>
                <a:ext uri="{FF2B5EF4-FFF2-40B4-BE49-F238E27FC236}">
                  <a16:creationId xmlns:a16="http://schemas.microsoft.com/office/drawing/2014/main" id="{7AAC6682-F88D-4282-BCBF-ED9C4646019E}"/>
                </a:ext>
              </a:extLst>
            </p:cNvPr>
            <p:cNvSpPr/>
            <p:nvPr/>
          </p:nvSpPr>
          <p:spPr>
            <a:xfrm>
              <a:off x="4993513" y="3499358"/>
              <a:ext cx="178308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1">
              <a:extLst>
                <a:ext uri="{FF2B5EF4-FFF2-40B4-BE49-F238E27FC236}">
                  <a16:creationId xmlns:a16="http://schemas.microsoft.com/office/drawing/2014/main" id="{C2AE59F6-1C92-4302-86C2-3B66AE99CD5C}"/>
                </a:ext>
              </a:extLst>
            </p:cNvPr>
            <p:cNvSpPr txBox="1"/>
            <p:nvPr/>
          </p:nvSpPr>
          <p:spPr>
            <a:xfrm>
              <a:off x="4369434" y="3425697"/>
              <a:ext cx="1572895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  <a:tabLst>
                  <a:tab pos="463550" algn="l"/>
                  <a:tab pos="1031875" algn="l"/>
                  <a:tab pos="1387475" algn="l"/>
                </a:tabLst>
              </a:pPr>
              <a:r>
                <a:rPr sz="1800" dirty="0">
                  <a:latin typeface="Cambria Math"/>
                  <a:cs typeface="Cambria Math"/>
                </a:rPr>
                <a:t>𝑃	𝑄 </a:t>
              </a:r>
              <a:r>
                <a:rPr sz="1800" spc="185" dirty="0">
                  <a:latin typeface="Cambria Math"/>
                  <a:cs typeface="Cambria Math"/>
                </a:rPr>
                <a:t> </a:t>
              </a:r>
              <a:r>
                <a:rPr sz="2000" dirty="0">
                  <a:solidFill>
                    <a:srgbClr val="00AF50"/>
                  </a:solidFill>
                  <a:latin typeface="Cambria Math"/>
                  <a:cs typeface="Cambria Math"/>
                </a:rPr>
                <a:t>𝑃	</a:t>
              </a:r>
              <a:r>
                <a:rPr sz="2000" dirty="0">
                  <a:latin typeface="Cambria Math"/>
                  <a:cs typeface="Cambria Math"/>
                </a:rPr>
                <a:t>⊢	</a:t>
              </a:r>
              <a:r>
                <a:rPr sz="2000" dirty="0">
                  <a:solidFill>
                    <a:srgbClr val="C00000"/>
                  </a:solidFill>
                  <a:latin typeface="Cambria Math"/>
                  <a:cs typeface="Cambria Math"/>
                </a:rPr>
                <a:t>𝑄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69" name="object 62">
              <a:extLst>
                <a:ext uri="{FF2B5EF4-FFF2-40B4-BE49-F238E27FC236}">
                  <a16:creationId xmlns:a16="http://schemas.microsoft.com/office/drawing/2014/main" id="{5E76E7AC-83DE-438C-B464-0DCBA1707A40}"/>
                </a:ext>
              </a:extLst>
            </p:cNvPr>
            <p:cNvSpPr/>
            <p:nvPr/>
          </p:nvSpPr>
          <p:spPr>
            <a:xfrm>
              <a:off x="4233671" y="4383023"/>
              <a:ext cx="2245360" cy="523240"/>
            </a:xfrm>
            <a:custGeom>
              <a:avLst/>
              <a:gdLst/>
              <a:ahLst/>
              <a:cxnLst/>
              <a:rect l="l" t="t" r="r" b="b"/>
              <a:pathLst>
                <a:path w="2245360" h="523239">
                  <a:moveTo>
                    <a:pt x="2222500" y="0"/>
                  </a:moveTo>
                  <a:lnTo>
                    <a:pt x="22351" y="0"/>
                  </a:lnTo>
                  <a:lnTo>
                    <a:pt x="13662" y="1760"/>
                  </a:lnTo>
                  <a:lnTo>
                    <a:pt x="6556" y="6556"/>
                  </a:lnTo>
                  <a:lnTo>
                    <a:pt x="1760" y="13662"/>
                  </a:lnTo>
                  <a:lnTo>
                    <a:pt x="0" y="22351"/>
                  </a:lnTo>
                  <a:lnTo>
                    <a:pt x="0" y="500380"/>
                  </a:lnTo>
                  <a:lnTo>
                    <a:pt x="1760" y="509069"/>
                  </a:lnTo>
                  <a:lnTo>
                    <a:pt x="6556" y="516175"/>
                  </a:lnTo>
                  <a:lnTo>
                    <a:pt x="13662" y="520971"/>
                  </a:lnTo>
                  <a:lnTo>
                    <a:pt x="22351" y="522731"/>
                  </a:lnTo>
                  <a:lnTo>
                    <a:pt x="2222500" y="522731"/>
                  </a:lnTo>
                  <a:lnTo>
                    <a:pt x="2231189" y="520971"/>
                  </a:lnTo>
                  <a:lnTo>
                    <a:pt x="2238295" y="516175"/>
                  </a:lnTo>
                  <a:lnTo>
                    <a:pt x="2243091" y="509069"/>
                  </a:lnTo>
                  <a:lnTo>
                    <a:pt x="2244852" y="500380"/>
                  </a:lnTo>
                  <a:lnTo>
                    <a:pt x="2244852" y="22351"/>
                  </a:lnTo>
                  <a:lnTo>
                    <a:pt x="2243091" y="13662"/>
                  </a:lnTo>
                  <a:lnTo>
                    <a:pt x="2238295" y="6556"/>
                  </a:lnTo>
                  <a:lnTo>
                    <a:pt x="2231189" y="1760"/>
                  </a:lnTo>
                  <a:lnTo>
                    <a:pt x="2222500" y="0"/>
                  </a:lnTo>
                  <a:close/>
                </a:path>
              </a:pathLst>
            </a:custGeom>
            <a:solidFill>
              <a:srgbClr val="F1F1F1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3">
              <a:extLst>
                <a:ext uri="{FF2B5EF4-FFF2-40B4-BE49-F238E27FC236}">
                  <a16:creationId xmlns:a16="http://schemas.microsoft.com/office/drawing/2014/main" id="{45D159D6-DBF8-4D95-BE84-4BA75A69E58C}"/>
                </a:ext>
              </a:extLst>
            </p:cNvPr>
            <p:cNvSpPr/>
            <p:nvPr/>
          </p:nvSpPr>
          <p:spPr>
            <a:xfrm>
              <a:off x="4233671" y="4383023"/>
              <a:ext cx="2245360" cy="523240"/>
            </a:xfrm>
            <a:custGeom>
              <a:avLst/>
              <a:gdLst/>
              <a:ahLst/>
              <a:cxnLst/>
              <a:rect l="l" t="t" r="r" b="b"/>
              <a:pathLst>
                <a:path w="2245360" h="523239">
                  <a:moveTo>
                    <a:pt x="0" y="22351"/>
                  </a:moveTo>
                  <a:lnTo>
                    <a:pt x="1760" y="13662"/>
                  </a:lnTo>
                  <a:lnTo>
                    <a:pt x="6556" y="6556"/>
                  </a:lnTo>
                  <a:lnTo>
                    <a:pt x="13662" y="1760"/>
                  </a:lnTo>
                  <a:lnTo>
                    <a:pt x="22351" y="0"/>
                  </a:lnTo>
                  <a:lnTo>
                    <a:pt x="2222500" y="0"/>
                  </a:lnTo>
                  <a:lnTo>
                    <a:pt x="2231189" y="1760"/>
                  </a:lnTo>
                  <a:lnTo>
                    <a:pt x="2238295" y="6556"/>
                  </a:lnTo>
                  <a:lnTo>
                    <a:pt x="2243091" y="13662"/>
                  </a:lnTo>
                  <a:lnTo>
                    <a:pt x="2244852" y="22351"/>
                  </a:lnTo>
                  <a:lnTo>
                    <a:pt x="2244852" y="500380"/>
                  </a:lnTo>
                  <a:lnTo>
                    <a:pt x="2243091" y="509069"/>
                  </a:lnTo>
                  <a:lnTo>
                    <a:pt x="2238295" y="516175"/>
                  </a:lnTo>
                  <a:lnTo>
                    <a:pt x="2231189" y="520971"/>
                  </a:lnTo>
                  <a:lnTo>
                    <a:pt x="2222500" y="522731"/>
                  </a:lnTo>
                  <a:lnTo>
                    <a:pt x="22351" y="522731"/>
                  </a:lnTo>
                  <a:lnTo>
                    <a:pt x="13662" y="520971"/>
                  </a:lnTo>
                  <a:lnTo>
                    <a:pt x="6556" y="516175"/>
                  </a:lnTo>
                  <a:lnTo>
                    <a:pt x="1760" y="509069"/>
                  </a:lnTo>
                  <a:lnTo>
                    <a:pt x="0" y="500380"/>
                  </a:lnTo>
                  <a:lnTo>
                    <a:pt x="0" y="22351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4">
              <a:extLst>
                <a:ext uri="{FF2B5EF4-FFF2-40B4-BE49-F238E27FC236}">
                  <a16:creationId xmlns:a16="http://schemas.microsoft.com/office/drawing/2014/main" id="{D54340B0-79A6-4942-9FD8-8E69EE1A0046}"/>
                </a:ext>
              </a:extLst>
            </p:cNvPr>
            <p:cNvSpPr/>
            <p:nvPr/>
          </p:nvSpPr>
          <p:spPr>
            <a:xfrm>
              <a:off x="4580254" y="4529963"/>
              <a:ext cx="379933" cy="26212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5">
              <a:extLst>
                <a:ext uri="{FF2B5EF4-FFF2-40B4-BE49-F238E27FC236}">
                  <a16:creationId xmlns:a16="http://schemas.microsoft.com/office/drawing/2014/main" id="{88B8A389-9D0D-413F-BC66-50F095225FAF}"/>
                </a:ext>
              </a:extLst>
            </p:cNvPr>
            <p:cNvSpPr/>
            <p:nvPr/>
          </p:nvSpPr>
          <p:spPr>
            <a:xfrm>
              <a:off x="4993513" y="4529963"/>
              <a:ext cx="178308" cy="26212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6">
              <a:extLst>
                <a:ext uri="{FF2B5EF4-FFF2-40B4-BE49-F238E27FC236}">
                  <a16:creationId xmlns:a16="http://schemas.microsoft.com/office/drawing/2014/main" id="{42C08DD7-71F9-454D-8ACE-74ECDCD7D855}"/>
                </a:ext>
              </a:extLst>
            </p:cNvPr>
            <p:cNvSpPr txBox="1"/>
            <p:nvPr/>
          </p:nvSpPr>
          <p:spPr>
            <a:xfrm>
              <a:off x="4369434" y="4456302"/>
              <a:ext cx="1898014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463550" algn="l"/>
                  <a:tab pos="1237615" algn="l"/>
                  <a:tab pos="1536700" algn="l"/>
                </a:tabLst>
              </a:pPr>
              <a:r>
                <a:rPr sz="1800" dirty="0">
                  <a:latin typeface="Cambria Math"/>
                  <a:cs typeface="Cambria Math"/>
                </a:rPr>
                <a:t>𝑃	𝑄 </a:t>
              </a:r>
              <a:r>
                <a:rPr sz="1800" spc="185" dirty="0">
                  <a:latin typeface="Cambria Math"/>
                  <a:cs typeface="Cambria Math"/>
                </a:rPr>
                <a:t> </a:t>
              </a:r>
              <a:r>
                <a:rPr sz="2000" dirty="0">
                  <a:solidFill>
                    <a:srgbClr val="00AF50"/>
                  </a:solidFill>
                  <a:latin typeface="Cambria Math"/>
                  <a:cs typeface="Cambria Math"/>
                </a:rPr>
                <a:t>¬𝑄	</a:t>
              </a:r>
              <a:r>
                <a:rPr sz="2000" dirty="0">
                  <a:latin typeface="Cambria Math"/>
                  <a:cs typeface="Cambria Math"/>
                </a:rPr>
                <a:t>⊢	</a:t>
              </a:r>
              <a:r>
                <a:rPr sz="2000" dirty="0">
                  <a:solidFill>
                    <a:srgbClr val="C00000"/>
                  </a:solidFill>
                  <a:latin typeface="Cambria Math"/>
                  <a:cs typeface="Cambria Math"/>
                </a:rPr>
                <a:t>¬𝑃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74" name="object 67">
              <a:extLst>
                <a:ext uri="{FF2B5EF4-FFF2-40B4-BE49-F238E27FC236}">
                  <a16:creationId xmlns:a16="http://schemas.microsoft.com/office/drawing/2014/main" id="{35187EFF-ABA6-42CE-951E-0AA83671AF68}"/>
                </a:ext>
              </a:extLst>
            </p:cNvPr>
            <p:cNvSpPr/>
            <p:nvPr/>
          </p:nvSpPr>
          <p:spPr>
            <a:xfrm>
              <a:off x="3526535" y="5457444"/>
              <a:ext cx="2737485" cy="523240"/>
            </a:xfrm>
            <a:custGeom>
              <a:avLst/>
              <a:gdLst/>
              <a:ahLst/>
              <a:cxnLst/>
              <a:rect l="l" t="t" r="r" b="b"/>
              <a:pathLst>
                <a:path w="2737485" h="523239">
                  <a:moveTo>
                    <a:pt x="2714752" y="0"/>
                  </a:moveTo>
                  <a:lnTo>
                    <a:pt x="22351" y="0"/>
                  </a:lnTo>
                  <a:lnTo>
                    <a:pt x="13662" y="1760"/>
                  </a:lnTo>
                  <a:lnTo>
                    <a:pt x="6556" y="6556"/>
                  </a:lnTo>
                  <a:lnTo>
                    <a:pt x="1760" y="13662"/>
                  </a:lnTo>
                  <a:lnTo>
                    <a:pt x="0" y="22351"/>
                  </a:lnTo>
                  <a:lnTo>
                    <a:pt x="0" y="500405"/>
                  </a:lnTo>
                  <a:lnTo>
                    <a:pt x="1760" y="509096"/>
                  </a:lnTo>
                  <a:lnTo>
                    <a:pt x="6556" y="516193"/>
                  </a:lnTo>
                  <a:lnTo>
                    <a:pt x="13662" y="520977"/>
                  </a:lnTo>
                  <a:lnTo>
                    <a:pt x="22351" y="522731"/>
                  </a:lnTo>
                  <a:lnTo>
                    <a:pt x="2714752" y="522731"/>
                  </a:lnTo>
                  <a:lnTo>
                    <a:pt x="2723441" y="520977"/>
                  </a:lnTo>
                  <a:lnTo>
                    <a:pt x="2730547" y="516193"/>
                  </a:lnTo>
                  <a:lnTo>
                    <a:pt x="2735343" y="509096"/>
                  </a:lnTo>
                  <a:lnTo>
                    <a:pt x="2737104" y="500405"/>
                  </a:lnTo>
                  <a:lnTo>
                    <a:pt x="2737104" y="22351"/>
                  </a:lnTo>
                  <a:lnTo>
                    <a:pt x="2735343" y="13662"/>
                  </a:lnTo>
                  <a:lnTo>
                    <a:pt x="2730547" y="6556"/>
                  </a:lnTo>
                  <a:lnTo>
                    <a:pt x="2723441" y="1760"/>
                  </a:lnTo>
                  <a:lnTo>
                    <a:pt x="2714752" y="0"/>
                  </a:lnTo>
                  <a:close/>
                </a:path>
              </a:pathLst>
            </a:custGeom>
            <a:solidFill>
              <a:srgbClr val="F1F1F1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8">
              <a:extLst>
                <a:ext uri="{FF2B5EF4-FFF2-40B4-BE49-F238E27FC236}">
                  <a16:creationId xmlns:a16="http://schemas.microsoft.com/office/drawing/2014/main" id="{36F44D3E-6A9B-4277-B252-F9848668A571}"/>
                </a:ext>
              </a:extLst>
            </p:cNvPr>
            <p:cNvSpPr/>
            <p:nvPr/>
          </p:nvSpPr>
          <p:spPr>
            <a:xfrm>
              <a:off x="3526535" y="5457444"/>
              <a:ext cx="2737485" cy="523240"/>
            </a:xfrm>
            <a:custGeom>
              <a:avLst/>
              <a:gdLst/>
              <a:ahLst/>
              <a:cxnLst/>
              <a:rect l="l" t="t" r="r" b="b"/>
              <a:pathLst>
                <a:path w="2737485" h="523239">
                  <a:moveTo>
                    <a:pt x="0" y="22351"/>
                  </a:moveTo>
                  <a:lnTo>
                    <a:pt x="1760" y="13662"/>
                  </a:lnTo>
                  <a:lnTo>
                    <a:pt x="6556" y="6556"/>
                  </a:lnTo>
                  <a:lnTo>
                    <a:pt x="13662" y="1760"/>
                  </a:lnTo>
                  <a:lnTo>
                    <a:pt x="22351" y="0"/>
                  </a:lnTo>
                  <a:lnTo>
                    <a:pt x="2714752" y="0"/>
                  </a:lnTo>
                  <a:lnTo>
                    <a:pt x="2723441" y="1760"/>
                  </a:lnTo>
                  <a:lnTo>
                    <a:pt x="2730547" y="6556"/>
                  </a:lnTo>
                  <a:lnTo>
                    <a:pt x="2735343" y="13662"/>
                  </a:lnTo>
                  <a:lnTo>
                    <a:pt x="2737104" y="22351"/>
                  </a:lnTo>
                  <a:lnTo>
                    <a:pt x="2737104" y="500405"/>
                  </a:lnTo>
                  <a:lnTo>
                    <a:pt x="2735343" y="509096"/>
                  </a:lnTo>
                  <a:lnTo>
                    <a:pt x="2730547" y="516193"/>
                  </a:lnTo>
                  <a:lnTo>
                    <a:pt x="2723441" y="520977"/>
                  </a:lnTo>
                  <a:lnTo>
                    <a:pt x="2714752" y="522731"/>
                  </a:lnTo>
                  <a:lnTo>
                    <a:pt x="22351" y="522731"/>
                  </a:lnTo>
                  <a:lnTo>
                    <a:pt x="13662" y="520977"/>
                  </a:lnTo>
                  <a:lnTo>
                    <a:pt x="6556" y="516193"/>
                  </a:lnTo>
                  <a:lnTo>
                    <a:pt x="1760" y="509096"/>
                  </a:lnTo>
                  <a:lnTo>
                    <a:pt x="0" y="500405"/>
                  </a:lnTo>
                  <a:lnTo>
                    <a:pt x="0" y="22351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9">
              <a:extLst>
                <a:ext uri="{FF2B5EF4-FFF2-40B4-BE49-F238E27FC236}">
                  <a16:creationId xmlns:a16="http://schemas.microsoft.com/office/drawing/2014/main" id="{1A9701D1-8B1C-4DEC-9A4F-A1315D517F81}"/>
                </a:ext>
              </a:extLst>
            </p:cNvPr>
            <p:cNvSpPr/>
            <p:nvPr/>
          </p:nvSpPr>
          <p:spPr>
            <a:xfrm>
              <a:off x="3873753" y="5604357"/>
              <a:ext cx="379475" cy="26212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0">
              <a:extLst>
                <a:ext uri="{FF2B5EF4-FFF2-40B4-BE49-F238E27FC236}">
                  <a16:creationId xmlns:a16="http://schemas.microsoft.com/office/drawing/2014/main" id="{FB24B294-C427-4091-B5D8-9EAFE78C779A}"/>
                </a:ext>
              </a:extLst>
            </p:cNvPr>
            <p:cNvSpPr/>
            <p:nvPr/>
          </p:nvSpPr>
          <p:spPr>
            <a:xfrm>
              <a:off x="4286758" y="5604357"/>
              <a:ext cx="178308" cy="26212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1">
              <a:extLst>
                <a:ext uri="{FF2B5EF4-FFF2-40B4-BE49-F238E27FC236}">
                  <a16:creationId xmlns:a16="http://schemas.microsoft.com/office/drawing/2014/main" id="{2F038E99-83B1-43DC-BA51-B5AA1424EC75}"/>
                </a:ext>
              </a:extLst>
            </p:cNvPr>
            <p:cNvSpPr txBox="1"/>
            <p:nvPr/>
          </p:nvSpPr>
          <p:spPr>
            <a:xfrm>
              <a:off x="3662934" y="5530697"/>
              <a:ext cx="92773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463550" algn="l"/>
                </a:tabLst>
              </a:pPr>
              <a:r>
                <a:rPr sz="1800" dirty="0">
                  <a:latin typeface="Cambria Math"/>
                  <a:cs typeface="Cambria Math"/>
                </a:rPr>
                <a:t>𝑃	𝑄</a:t>
              </a:r>
              <a:r>
                <a:rPr sz="1800" spc="95" dirty="0">
                  <a:latin typeface="Cambria Math"/>
                  <a:cs typeface="Cambria Math"/>
                </a:rPr>
                <a:t> </a:t>
              </a:r>
              <a:r>
                <a:rPr sz="2000" dirty="0">
                  <a:latin typeface="Cambria Math"/>
                  <a:cs typeface="Cambria Math"/>
                </a:rPr>
                <a:t>𝑄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79" name="object 72">
              <a:extLst>
                <a:ext uri="{FF2B5EF4-FFF2-40B4-BE49-F238E27FC236}">
                  <a16:creationId xmlns:a16="http://schemas.microsoft.com/office/drawing/2014/main" id="{B2AFB505-A916-4A06-913C-964A44259349}"/>
                </a:ext>
              </a:extLst>
            </p:cNvPr>
            <p:cNvSpPr/>
            <p:nvPr/>
          </p:nvSpPr>
          <p:spPr>
            <a:xfrm>
              <a:off x="4578096" y="5581497"/>
              <a:ext cx="454151" cy="2926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3">
              <a:extLst>
                <a:ext uri="{FF2B5EF4-FFF2-40B4-BE49-F238E27FC236}">
                  <a16:creationId xmlns:a16="http://schemas.microsoft.com/office/drawing/2014/main" id="{5B347B51-2BB5-45AF-B503-2DD4FF56177E}"/>
                </a:ext>
              </a:extLst>
            </p:cNvPr>
            <p:cNvSpPr/>
            <p:nvPr/>
          </p:nvSpPr>
          <p:spPr>
            <a:xfrm>
              <a:off x="5612891" y="5581497"/>
              <a:ext cx="454151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4">
              <a:extLst>
                <a:ext uri="{FF2B5EF4-FFF2-40B4-BE49-F238E27FC236}">
                  <a16:creationId xmlns:a16="http://schemas.microsoft.com/office/drawing/2014/main" id="{71D156EB-6DAB-4D62-9D1C-9FFE487F0ABC}"/>
                </a:ext>
              </a:extLst>
            </p:cNvPr>
            <p:cNvSpPr txBox="1"/>
            <p:nvPr/>
          </p:nvSpPr>
          <p:spPr>
            <a:xfrm>
              <a:off x="4848859" y="5530697"/>
              <a:ext cx="1222375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07975" algn="l"/>
                  <a:tab pos="606425" algn="l"/>
                  <a:tab pos="1047115" algn="l"/>
                </a:tabLst>
              </a:pPr>
              <a:r>
                <a:rPr sz="2000" dirty="0">
                  <a:latin typeface="Cambria Math"/>
                  <a:cs typeface="Cambria Math"/>
                </a:rPr>
                <a:t>𝑅	⊢	</a:t>
              </a:r>
              <a:r>
                <a:rPr sz="2000" dirty="0">
                  <a:solidFill>
                    <a:srgbClr val="C00000"/>
                  </a:solidFill>
                  <a:latin typeface="Cambria Math"/>
                  <a:cs typeface="Cambria Math"/>
                </a:rPr>
                <a:t>𝑃	𝑅</a:t>
              </a:r>
              <a:endParaRPr sz="2000"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37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sp>
        <p:nvSpPr>
          <p:cNvPr id="7" name="object 69">
            <a:extLst>
              <a:ext uri="{FF2B5EF4-FFF2-40B4-BE49-F238E27FC236}">
                <a16:creationId xmlns:a16="http://schemas.microsoft.com/office/drawing/2014/main" id="{72A6AE78-7CCE-469E-A0E4-4D44938034E0}"/>
              </a:ext>
            </a:extLst>
          </p:cNvPr>
          <p:cNvSpPr/>
          <p:nvPr/>
        </p:nvSpPr>
        <p:spPr>
          <a:xfrm>
            <a:off x="8263548" y="385691"/>
            <a:ext cx="813815" cy="35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D731AD-A163-4539-ABA2-03C7057E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1195076"/>
            <a:ext cx="9636521" cy="46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9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BD1CE7-2590-4788-9180-D16C64F766FD}"/>
              </a:ext>
            </a:extLst>
          </p:cNvPr>
          <p:cNvGrpSpPr/>
          <p:nvPr/>
        </p:nvGrpSpPr>
        <p:grpSpPr>
          <a:xfrm>
            <a:off x="8258742" y="400609"/>
            <a:ext cx="2510433" cy="350824"/>
            <a:chOff x="4354957" y="322783"/>
            <a:chExt cx="2510433" cy="350824"/>
          </a:xfrm>
        </p:grpSpPr>
        <p:sp>
          <p:nvSpPr>
            <p:cNvPr id="10" name="object 45">
              <a:extLst>
                <a:ext uri="{FF2B5EF4-FFF2-40B4-BE49-F238E27FC236}">
                  <a16:creationId xmlns:a16="http://schemas.microsoft.com/office/drawing/2014/main" id="{59E9221D-20FC-415C-83A5-0D69D11249E4}"/>
                </a:ext>
              </a:extLst>
            </p:cNvPr>
            <p:cNvSpPr/>
            <p:nvPr/>
          </p:nvSpPr>
          <p:spPr>
            <a:xfrm>
              <a:off x="4354957" y="322783"/>
              <a:ext cx="1627632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46">
              <a:extLst>
                <a:ext uri="{FF2B5EF4-FFF2-40B4-BE49-F238E27FC236}">
                  <a16:creationId xmlns:a16="http://schemas.microsoft.com/office/drawing/2014/main" id="{6D3A7E7F-9CAA-4558-87B3-4476F2D940EE}"/>
                </a:ext>
              </a:extLst>
            </p:cNvPr>
            <p:cNvSpPr/>
            <p:nvPr/>
          </p:nvSpPr>
          <p:spPr>
            <a:xfrm>
              <a:off x="5779896" y="322783"/>
              <a:ext cx="1085494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FC6909-93C9-4E59-BA48-7A403C643A18}"/>
              </a:ext>
            </a:extLst>
          </p:cNvPr>
          <p:cNvGrpSpPr/>
          <p:nvPr/>
        </p:nvGrpSpPr>
        <p:grpSpPr>
          <a:xfrm>
            <a:off x="316439" y="1453051"/>
            <a:ext cx="8264853" cy="4028268"/>
            <a:chOff x="398500" y="945133"/>
            <a:chExt cx="7215861" cy="2794127"/>
          </a:xfrm>
        </p:grpSpPr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97C61455-C027-45EE-898C-3CAEFE7DBB4B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244E1871-EF25-4A9A-9816-1DFC104149CA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98486FB2-AA5B-44F9-B35B-479065BE8CF2}"/>
                </a:ext>
              </a:extLst>
            </p:cNvPr>
            <p:cNvSpPr/>
            <p:nvPr/>
          </p:nvSpPr>
          <p:spPr>
            <a:xfrm>
              <a:off x="976274" y="1336878"/>
              <a:ext cx="356616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1DAB7444-5D46-47EF-BD96-EE0F90162760}"/>
                </a:ext>
              </a:extLst>
            </p:cNvPr>
            <p:cNvSpPr/>
            <p:nvPr/>
          </p:nvSpPr>
          <p:spPr>
            <a:xfrm>
              <a:off x="1262786" y="1379474"/>
              <a:ext cx="113538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9F3F7732-8229-4C47-BA93-A728C22DA875}"/>
                </a:ext>
              </a:extLst>
            </p:cNvPr>
            <p:cNvSpPr/>
            <p:nvPr/>
          </p:nvSpPr>
          <p:spPr>
            <a:xfrm>
              <a:off x="2227452" y="1379474"/>
              <a:ext cx="681685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FF2C2497-8539-4140-95A2-C031FB300DBC}"/>
                </a:ext>
              </a:extLst>
            </p:cNvPr>
            <p:cNvSpPr/>
            <p:nvPr/>
          </p:nvSpPr>
          <p:spPr>
            <a:xfrm>
              <a:off x="2681985" y="1379474"/>
              <a:ext cx="454151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8F2F5374-3E23-4760-A5E3-E84223D3FA7B}"/>
                </a:ext>
              </a:extLst>
            </p:cNvPr>
            <p:cNvSpPr/>
            <p:nvPr/>
          </p:nvSpPr>
          <p:spPr>
            <a:xfrm>
              <a:off x="2966973" y="1379474"/>
              <a:ext cx="1135379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FC3DA1A7-F96A-426F-9EE9-1FFEBF4323D5}"/>
                </a:ext>
              </a:extLst>
            </p:cNvPr>
            <p:cNvSpPr/>
            <p:nvPr/>
          </p:nvSpPr>
          <p:spPr>
            <a:xfrm>
              <a:off x="3931665" y="1379474"/>
              <a:ext cx="681227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0">
              <a:extLst>
                <a:ext uri="{FF2B5EF4-FFF2-40B4-BE49-F238E27FC236}">
                  <a16:creationId xmlns:a16="http://schemas.microsoft.com/office/drawing/2014/main" id="{FAEF7B80-0927-4740-A2A1-B6097634EA9A}"/>
                </a:ext>
              </a:extLst>
            </p:cNvPr>
            <p:cNvSpPr/>
            <p:nvPr/>
          </p:nvSpPr>
          <p:spPr>
            <a:xfrm>
              <a:off x="4442205" y="1379474"/>
              <a:ext cx="908710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1">
              <a:extLst>
                <a:ext uri="{FF2B5EF4-FFF2-40B4-BE49-F238E27FC236}">
                  <a16:creationId xmlns:a16="http://schemas.microsoft.com/office/drawing/2014/main" id="{E0BC8BE8-61A9-4E61-AD05-331D1CFBE3A0}"/>
                </a:ext>
              </a:extLst>
            </p:cNvPr>
            <p:cNvSpPr/>
            <p:nvPr/>
          </p:nvSpPr>
          <p:spPr>
            <a:xfrm>
              <a:off x="5181600" y="1379474"/>
              <a:ext cx="1362455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2">
              <a:extLst>
                <a:ext uri="{FF2B5EF4-FFF2-40B4-BE49-F238E27FC236}">
                  <a16:creationId xmlns:a16="http://schemas.microsoft.com/office/drawing/2014/main" id="{C06AD069-9AC5-46F2-A6F2-254DFEFD1501}"/>
                </a:ext>
              </a:extLst>
            </p:cNvPr>
            <p:cNvSpPr/>
            <p:nvPr/>
          </p:nvSpPr>
          <p:spPr>
            <a:xfrm>
              <a:off x="6373367" y="1379474"/>
              <a:ext cx="681228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3">
              <a:extLst>
                <a:ext uri="{FF2B5EF4-FFF2-40B4-BE49-F238E27FC236}">
                  <a16:creationId xmlns:a16="http://schemas.microsoft.com/office/drawing/2014/main" id="{17F12816-1376-47ED-8FBD-FFD5B684EA71}"/>
                </a:ext>
              </a:extLst>
            </p:cNvPr>
            <p:cNvSpPr/>
            <p:nvPr/>
          </p:nvSpPr>
          <p:spPr>
            <a:xfrm>
              <a:off x="6885431" y="1379474"/>
              <a:ext cx="681685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F651F2A6-725D-46CF-9F98-8C88F949DB7C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5">
              <a:extLst>
                <a:ext uri="{FF2B5EF4-FFF2-40B4-BE49-F238E27FC236}">
                  <a16:creationId xmlns:a16="http://schemas.microsoft.com/office/drawing/2014/main" id="{7CA3B837-CB0C-4B22-9998-F7E144230AF2}"/>
                </a:ext>
              </a:extLst>
            </p:cNvPr>
            <p:cNvSpPr/>
            <p:nvPr/>
          </p:nvSpPr>
          <p:spPr>
            <a:xfrm>
              <a:off x="1262786" y="1760854"/>
              <a:ext cx="908304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6">
              <a:extLst>
                <a:ext uri="{FF2B5EF4-FFF2-40B4-BE49-F238E27FC236}">
                  <a16:creationId xmlns:a16="http://schemas.microsoft.com/office/drawing/2014/main" id="{BE074B73-B086-49D7-ADB8-5E72787283D9}"/>
                </a:ext>
              </a:extLst>
            </p:cNvPr>
            <p:cNvSpPr/>
            <p:nvPr/>
          </p:nvSpPr>
          <p:spPr>
            <a:xfrm>
              <a:off x="2000376" y="1760854"/>
              <a:ext cx="681685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7">
              <a:extLst>
                <a:ext uri="{FF2B5EF4-FFF2-40B4-BE49-F238E27FC236}">
                  <a16:creationId xmlns:a16="http://schemas.microsoft.com/office/drawing/2014/main" id="{187439EC-97DD-4086-ACA1-0306AC846EFD}"/>
                </a:ext>
              </a:extLst>
            </p:cNvPr>
            <p:cNvSpPr/>
            <p:nvPr/>
          </p:nvSpPr>
          <p:spPr>
            <a:xfrm>
              <a:off x="2454910" y="1760854"/>
              <a:ext cx="454151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8">
              <a:extLst>
                <a:ext uri="{FF2B5EF4-FFF2-40B4-BE49-F238E27FC236}">
                  <a16:creationId xmlns:a16="http://schemas.microsoft.com/office/drawing/2014/main" id="{13B74700-44FC-4D13-8290-C7727DADE428}"/>
                </a:ext>
              </a:extLst>
            </p:cNvPr>
            <p:cNvSpPr/>
            <p:nvPr/>
          </p:nvSpPr>
          <p:spPr>
            <a:xfrm>
              <a:off x="2739898" y="1760854"/>
              <a:ext cx="681227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3475B363-4C33-4CDD-8DC7-3905FD6BA872}"/>
                </a:ext>
              </a:extLst>
            </p:cNvPr>
            <p:cNvSpPr/>
            <p:nvPr/>
          </p:nvSpPr>
          <p:spPr>
            <a:xfrm>
              <a:off x="3194050" y="1760854"/>
              <a:ext cx="454151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0">
              <a:extLst>
                <a:ext uri="{FF2B5EF4-FFF2-40B4-BE49-F238E27FC236}">
                  <a16:creationId xmlns:a16="http://schemas.microsoft.com/office/drawing/2014/main" id="{C555D156-AD7C-4EBC-A86F-E41A730F5046}"/>
                </a:ext>
              </a:extLst>
            </p:cNvPr>
            <p:cNvSpPr/>
            <p:nvPr/>
          </p:nvSpPr>
          <p:spPr>
            <a:xfrm>
              <a:off x="3477514" y="1760854"/>
              <a:ext cx="681227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1">
              <a:extLst>
                <a:ext uri="{FF2B5EF4-FFF2-40B4-BE49-F238E27FC236}">
                  <a16:creationId xmlns:a16="http://schemas.microsoft.com/office/drawing/2014/main" id="{677865B4-C293-48FD-B23B-E7AD3BCD9D23}"/>
                </a:ext>
              </a:extLst>
            </p:cNvPr>
            <p:cNvSpPr/>
            <p:nvPr/>
          </p:nvSpPr>
          <p:spPr>
            <a:xfrm>
              <a:off x="976274" y="2099182"/>
              <a:ext cx="356616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2">
              <a:extLst>
                <a:ext uri="{FF2B5EF4-FFF2-40B4-BE49-F238E27FC236}">
                  <a16:creationId xmlns:a16="http://schemas.microsoft.com/office/drawing/2014/main" id="{D55B62C6-4F33-43DB-9EDA-9295C46A8DC9}"/>
                </a:ext>
              </a:extLst>
            </p:cNvPr>
            <p:cNvSpPr/>
            <p:nvPr/>
          </p:nvSpPr>
          <p:spPr>
            <a:xfrm>
              <a:off x="1262786" y="2141854"/>
              <a:ext cx="681228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3">
              <a:extLst>
                <a:ext uri="{FF2B5EF4-FFF2-40B4-BE49-F238E27FC236}">
                  <a16:creationId xmlns:a16="http://schemas.microsoft.com/office/drawing/2014/main" id="{78EA35BC-31D4-45EE-A5DC-E7E093B52E4D}"/>
                </a:ext>
              </a:extLst>
            </p:cNvPr>
            <p:cNvSpPr/>
            <p:nvPr/>
          </p:nvSpPr>
          <p:spPr>
            <a:xfrm>
              <a:off x="1773301" y="2141854"/>
              <a:ext cx="681227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4">
              <a:extLst>
                <a:ext uri="{FF2B5EF4-FFF2-40B4-BE49-F238E27FC236}">
                  <a16:creationId xmlns:a16="http://schemas.microsoft.com/office/drawing/2014/main" id="{630F1428-23B7-4703-9A24-3BA74B69BE4F}"/>
                </a:ext>
              </a:extLst>
            </p:cNvPr>
            <p:cNvSpPr/>
            <p:nvPr/>
          </p:nvSpPr>
          <p:spPr>
            <a:xfrm>
              <a:off x="2227452" y="2141854"/>
              <a:ext cx="2328037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5">
              <a:extLst>
                <a:ext uri="{FF2B5EF4-FFF2-40B4-BE49-F238E27FC236}">
                  <a16:creationId xmlns:a16="http://schemas.microsoft.com/office/drawing/2014/main" id="{3E4A6CD4-E45C-4EA0-97B6-2377AC34BB9D}"/>
                </a:ext>
              </a:extLst>
            </p:cNvPr>
            <p:cNvSpPr/>
            <p:nvPr/>
          </p:nvSpPr>
          <p:spPr>
            <a:xfrm>
              <a:off x="4433061" y="2141854"/>
              <a:ext cx="454761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6">
              <a:extLst>
                <a:ext uri="{FF2B5EF4-FFF2-40B4-BE49-F238E27FC236}">
                  <a16:creationId xmlns:a16="http://schemas.microsoft.com/office/drawing/2014/main" id="{E2C49145-ECBE-480E-AD2E-32BE862E432F}"/>
                </a:ext>
              </a:extLst>
            </p:cNvPr>
            <p:cNvSpPr/>
            <p:nvPr/>
          </p:nvSpPr>
          <p:spPr>
            <a:xfrm>
              <a:off x="4718303" y="2141854"/>
              <a:ext cx="1135379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7">
              <a:extLst>
                <a:ext uri="{FF2B5EF4-FFF2-40B4-BE49-F238E27FC236}">
                  <a16:creationId xmlns:a16="http://schemas.microsoft.com/office/drawing/2014/main" id="{86AC4CBD-AF88-4134-9033-B0417628D146}"/>
                </a:ext>
              </a:extLst>
            </p:cNvPr>
            <p:cNvSpPr/>
            <p:nvPr/>
          </p:nvSpPr>
          <p:spPr>
            <a:xfrm>
              <a:off x="5682996" y="2141854"/>
              <a:ext cx="681227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8">
              <a:extLst>
                <a:ext uri="{FF2B5EF4-FFF2-40B4-BE49-F238E27FC236}">
                  <a16:creationId xmlns:a16="http://schemas.microsoft.com/office/drawing/2014/main" id="{64D292FF-228C-4757-BA06-CBC5286AEB4A}"/>
                </a:ext>
              </a:extLst>
            </p:cNvPr>
            <p:cNvSpPr/>
            <p:nvPr/>
          </p:nvSpPr>
          <p:spPr>
            <a:xfrm>
              <a:off x="6193535" y="2141854"/>
              <a:ext cx="908304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9">
              <a:extLst>
                <a:ext uri="{FF2B5EF4-FFF2-40B4-BE49-F238E27FC236}">
                  <a16:creationId xmlns:a16="http://schemas.microsoft.com/office/drawing/2014/main" id="{991CF4E5-4BC5-4C75-BEBD-BB8203094E17}"/>
                </a:ext>
              </a:extLst>
            </p:cNvPr>
            <p:cNvSpPr/>
            <p:nvPr/>
          </p:nvSpPr>
          <p:spPr>
            <a:xfrm>
              <a:off x="6932676" y="2141854"/>
              <a:ext cx="681685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0">
              <a:extLst>
                <a:ext uri="{FF2B5EF4-FFF2-40B4-BE49-F238E27FC236}">
                  <a16:creationId xmlns:a16="http://schemas.microsoft.com/office/drawing/2014/main" id="{2FCE8EA2-6F26-49F2-A3F9-DD6E0A6A9EEF}"/>
                </a:ext>
              </a:extLst>
            </p:cNvPr>
            <p:cNvSpPr/>
            <p:nvPr/>
          </p:nvSpPr>
          <p:spPr>
            <a:xfrm>
              <a:off x="741578" y="2617342"/>
              <a:ext cx="681228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1">
              <a:extLst>
                <a:ext uri="{FF2B5EF4-FFF2-40B4-BE49-F238E27FC236}">
                  <a16:creationId xmlns:a16="http://schemas.microsoft.com/office/drawing/2014/main" id="{D0C4DF86-AB3B-425A-8207-2B65BF1168EF}"/>
                </a:ext>
              </a:extLst>
            </p:cNvPr>
            <p:cNvSpPr/>
            <p:nvPr/>
          </p:nvSpPr>
          <p:spPr>
            <a:xfrm>
              <a:off x="398500" y="2642616"/>
              <a:ext cx="88392" cy="213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2">
              <a:extLst>
                <a:ext uri="{FF2B5EF4-FFF2-40B4-BE49-F238E27FC236}">
                  <a16:creationId xmlns:a16="http://schemas.microsoft.com/office/drawing/2014/main" id="{CD7E1005-F877-47B7-B8D0-F4B642EEAEE9}"/>
                </a:ext>
              </a:extLst>
            </p:cNvPr>
            <p:cNvSpPr/>
            <p:nvPr/>
          </p:nvSpPr>
          <p:spPr>
            <a:xfrm>
              <a:off x="976274" y="3007182"/>
              <a:ext cx="356616" cy="35082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3">
              <a:extLst>
                <a:ext uri="{FF2B5EF4-FFF2-40B4-BE49-F238E27FC236}">
                  <a16:creationId xmlns:a16="http://schemas.microsoft.com/office/drawing/2014/main" id="{064C9410-4BEF-4D7C-87FE-376FEF5D8B65}"/>
                </a:ext>
              </a:extLst>
            </p:cNvPr>
            <p:cNvSpPr/>
            <p:nvPr/>
          </p:nvSpPr>
          <p:spPr>
            <a:xfrm>
              <a:off x="1262786" y="3050108"/>
              <a:ext cx="908304" cy="29291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4">
              <a:extLst>
                <a:ext uri="{FF2B5EF4-FFF2-40B4-BE49-F238E27FC236}">
                  <a16:creationId xmlns:a16="http://schemas.microsoft.com/office/drawing/2014/main" id="{DB3CBCB8-00DB-44B6-A398-463E272D960D}"/>
                </a:ext>
              </a:extLst>
            </p:cNvPr>
            <p:cNvSpPr/>
            <p:nvPr/>
          </p:nvSpPr>
          <p:spPr>
            <a:xfrm>
              <a:off x="1943989" y="3050108"/>
              <a:ext cx="454151" cy="29291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5">
              <a:extLst>
                <a:ext uri="{FF2B5EF4-FFF2-40B4-BE49-F238E27FC236}">
                  <a16:creationId xmlns:a16="http://schemas.microsoft.com/office/drawing/2014/main" id="{73CFC96D-0FC1-4B39-989F-8D9B56C7753A}"/>
                </a:ext>
              </a:extLst>
            </p:cNvPr>
            <p:cNvSpPr/>
            <p:nvPr/>
          </p:nvSpPr>
          <p:spPr>
            <a:xfrm>
              <a:off x="2227452" y="3050108"/>
              <a:ext cx="908710" cy="29291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6">
              <a:extLst>
                <a:ext uri="{FF2B5EF4-FFF2-40B4-BE49-F238E27FC236}">
                  <a16:creationId xmlns:a16="http://schemas.microsoft.com/office/drawing/2014/main" id="{28C474BF-CC0B-4978-9F59-708BDA43A1A3}"/>
                </a:ext>
              </a:extLst>
            </p:cNvPr>
            <p:cNvSpPr/>
            <p:nvPr/>
          </p:nvSpPr>
          <p:spPr>
            <a:xfrm>
              <a:off x="2966973" y="3050108"/>
              <a:ext cx="908303" cy="29291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7">
              <a:extLst>
                <a:ext uri="{FF2B5EF4-FFF2-40B4-BE49-F238E27FC236}">
                  <a16:creationId xmlns:a16="http://schemas.microsoft.com/office/drawing/2014/main" id="{78511139-114A-4E43-B6A6-7E499F9EA45F}"/>
                </a:ext>
              </a:extLst>
            </p:cNvPr>
            <p:cNvSpPr/>
            <p:nvPr/>
          </p:nvSpPr>
          <p:spPr>
            <a:xfrm>
              <a:off x="3704590" y="3050108"/>
              <a:ext cx="681227" cy="29291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8">
              <a:extLst>
                <a:ext uri="{FF2B5EF4-FFF2-40B4-BE49-F238E27FC236}">
                  <a16:creationId xmlns:a16="http://schemas.microsoft.com/office/drawing/2014/main" id="{5667C1BA-D8B7-49CC-80D7-916993F60640}"/>
                </a:ext>
              </a:extLst>
            </p:cNvPr>
            <p:cNvSpPr/>
            <p:nvPr/>
          </p:nvSpPr>
          <p:spPr>
            <a:xfrm>
              <a:off x="976274" y="3388740"/>
              <a:ext cx="356616" cy="35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9">
              <a:extLst>
                <a:ext uri="{FF2B5EF4-FFF2-40B4-BE49-F238E27FC236}">
                  <a16:creationId xmlns:a16="http://schemas.microsoft.com/office/drawing/2014/main" id="{66DC5686-7444-4BA0-BC2B-696134700715}"/>
                </a:ext>
              </a:extLst>
            </p:cNvPr>
            <p:cNvSpPr/>
            <p:nvPr/>
          </p:nvSpPr>
          <p:spPr>
            <a:xfrm>
              <a:off x="1262786" y="3431413"/>
              <a:ext cx="1135380" cy="29260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0">
              <a:extLst>
                <a:ext uri="{FF2B5EF4-FFF2-40B4-BE49-F238E27FC236}">
                  <a16:creationId xmlns:a16="http://schemas.microsoft.com/office/drawing/2014/main" id="{D304AD24-E51B-45A8-9865-3EF9BCAF1EF3}"/>
                </a:ext>
              </a:extLst>
            </p:cNvPr>
            <p:cNvSpPr/>
            <p:nvPr/>
          </p:nvSpPr>
          <p:spPr>
            <a:xfrm>
              <a:off x="2227452" y="3431413"/>
              <a:ext cx="908710" cy="29260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1">
              <a:extLst>
                <a:ext uri="{FF2B5EF4-FFF2-40B4-BE49-F238E27FC236}">
                  <a16:creationId xmlns:a16="http://schemas.microsoft.com/office/drawing/2014/main" id="{C8A8FD1E-5F09-4C50-9855-FC29C66377F7}"/>
                </a:ext>
              </a:extLst>
            </p:cNvPr>
            <p:cNvSpPr/>
            <p:nvPr/>
          </p:nvSpPr>
          <p:spPr>
            <a:xfrm>
              <a:off x="2966973" y="3431413"/>
              <a:ext cx="681227" cy="29260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2">
              <a:extLst>
                <a:ext uri="{FF2B5EF4-FFF2-40B4-BE49-F238E27FC236}">
                  <a16:creationId xmlns:a16="http://schemas.microsoft.com/office/drawing/2014/main" id="{13703840-28D5-47B4-A8EE-F79D47EC6A52}"/>
                </a:ext>
              </a:extLst>
            </p:cNvPr>
            <p:cNvSpPr/>
            <p:nvPr/>
          </p:nvSpPr>
          <p:spPr>
            <a:xfrm>
              <a:off x="3421126" y="3431413"/>
              <a:ext cx="454151" cy="29260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3">
              <a:extLst>
                <a:ext uri="{FF2B5EF4-FFF2-40B4-BE49-F238E27FC236}">
                  <a16:creationId xmlns:a16="http://schemas.microsoft.com/office/drawing/2014/main" id="{C68D7F76-8CE3-406D-8675-CBFBED9471B6}"/>
                </a:ext>
              </a:extLst>
            </p:cNvPr>
            <p:cNvSpPr/>
            <p:nvPr/>
          </p:nvSpPr>
          <p:spPr>
            <a:xfrm>
              <a:off x="3704590" y="3431413"/>
              <a:ext cx="908303" cy="29260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4">
              <a:extLst>
                <a:ext uri="{FF2B5EF4-FFF2-40B4-BE49-F238E27FC236}">
                  <a16:creationId xmlns:a16="http://schemas.microsoft.com/office/drawing/2014/main" id="{9233CD1D-DF3C-4700-B40D-126CB7C109C8}"/>
                </a:ext>
              </a:extLst>
            </p:cNvPr>
            <p:cNvSpPr/>
            <p:nvPr/>
          </p:nvSpPr>
          <p:spPr>
            <a:xfrm>
              <a:off x="4442205" y="3431413"/>
              <a:ext cx="681685" cy="29260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677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882B10-3E89-488D-9D89-81BD5DDAA050}"/>
              </a:ext>
            </a:extLst>
          </p:cNvPr>
          <p:cNvGrpSpPr/>
          <p:nvPr/>
        </p:nvGrpSpPr>
        <p:grpSpPr>
          <a:xfrm>
            <a:off x="8346830" y="385691"/>
            <a:ext cx="2036520" cy="350824"/>
            <a:chOff x="4592701" y="322783"/>
            <a:chExt cx="2036520" cy="350824"/>
          </a:xfrm>
        </p:grpSpPr>
        <p:sp>
          <p:nvSpPr>
            <p:cNvPr id="8" name="object 104">
              <a:extLst>
                <a:ext uri="{FF2B5EF4-FFF2-40B4-BE49-F238E27FC236}">
                  <a16:creationId xmlns:a16="http://schemas.microsoft.com/office/drawing/2014/main" id="{F27FBE17-46AE-4CEC-B9AD-985B0F588941}"/>
                </a:ext>
              </a:extLst>
            </p:cNvPr>
            <p:cNvSpPr/>
            <p:nvPr/>
          </p:nvSpPr>
          <p:spPr>
            <a:xfrm>
              <a:off x="4592701" y="322783"/>
              <a:ext cx="813815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5">
              <a:extLst>
                <a:ext uri="{FF2B5EF4-FFF2-40B4-BE49-F238E27FC236}">
                  <a16:creationId xmlns:a16="http://schemas.microsoft.com/office/drawing/2014/main" id="{DD86A440-4395-488A-8486-E2F072EBBA58}"/>
                </a:ext>
              </a:extLst>
            </p:cNvPr>
            <p:cNvSpPr/>
            <p:nvPr/>
          </p:nvSpPr>
          <p:spPr>
            <a:xfrm>
              <a:off x="5203825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6">
              <a:extLst>
                <a:ext uri="{FF2B5EF4-FFF2-40B4-BE49-F238E27FC236}">
                  <a16:creationId xmlns:a16="http://schemas.microsoft.com/office/drawing/2014/main" id="{371BD627-B54D-4EFA-97E9-E435A1C9C79A}"/>
                </a:ext>
              </a:extLst>
            </p:cNvPr>
            <p:cNvSpPr/>
            <p:nvPr/>
          </p:nvSpPr>
          <p:spPr>
            <a:xfrm>
              <a:off x="5814948" y="322783"/>
              <a:ext cx="814273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DD7CEFC-41E7-4FA1-BFD6-086DFAB29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59" y="1088855"/>
            <a:ext cx="10540610" cy="50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6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1C0684-3FE4-403A-A480-9A93DA6BC464}"/>
              </a:ext>
            </a:extLst>
          </p:cNvPr>
          <p:cNvGrpSpPr/>
          <p:nvPr/>
        </p:nvGrpSpPr>
        <p:grpSpPr>
          <a:xfrm>
            <a:off x="8159261" y="440689"/>
            <a:ext cx="4265889" cy="338554"/>
            <a:chOff x="3438778" y="322783"/>
            <a:chExt cx="4344034" cy="350824"/>
          </a:xfrm>
        </p:grpSpPr>
        <p:sp>
          <p:nvSpPr>
            <p:cNvPr id="9" name="object 99">
              <a:extLst>
                <a:ext uri="{FF2B5EF4-FFF2-40B4-BE49-F238E27FC236}">
                  <a16:creationId xmlns:a16="http://schemas.microsoft.com/office/drawing/2014/main" id="{2FE36522-1E9F-4809-A549-4B93A62F93ED}"/>
                </a:ext>
              </a:extLst>
            </p:cNvPr>
            <p:cNvSpPr/>
            <p:nvPr/>
          </p:nvSpPr>
          <p:spPr>
            <a:xfrm>
              <a:off x="3438778" y="322783"/>
              <a:ext cx="814273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200"/>
            </a:p>
          </p:txBody>
        </p:sp>
        <p:sp>
          <p:nvSpPr>
            <p:cNvPr id="10" name="object 100">
              <a:extLst>
                <a:ext uri="{FF2B5EF4-FFF2-40B4-BE49-F238E27FC236}">
                  <a16:creationId xmlns:a16="http://schemas.microsoft.com/office/drawing/2014/main" id="{43BE97F3-F155-416E-A38D-DCCF2CD8DF10}"/>
                </a:ext>
              </a:extLst>
            </p:cNvPr>
            <p:cNvSpPr/>
            <p:nvPr/>
          </p:nvSpPr>
          <p:spPr>
            <a:xfrm>
              <a:off x="4050157" y="322783"/>
              <a:ext cx="1085088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200"/>
            </a:p>
          </p:txBody>
        </p:sp>
        <p:sp>
          <p:nvSpPr>
            <p:cNvPr id="11" name="object 101">
              <a:extLst>
                <a:ext uri="{FF2B5EF4-FFF2-40B4-BE49-F238E27FC236}">
                  <a16:creationId xmlns:a16="http://schemas.microsoft.com/office/drawing/2014/main" id="{F7038929-3170-4DCE-AC18-C139D3D88FDE}"/>
                </a:ext>
              </a:extLst>
            </p:cNvPr>
            <p:cNvSpPr/>
            <p:nvPr/>
          </p:nvSpPr>
          <p:spPr>
            <a:xfrm>
              <a:off x="4932553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200"/>
            </a:p>
          </p:txBody>
        </p:sp>
        <p:sp>
          <p:nvSpPr>
            <p:cNvPr id="12" name="object 102">
              <a:extLst>
                <a:ext uri="{FF2B5EF4-FFF2-40B4-BE49-F238E27FC236}">
                  <a16:creationId xmlns:a16="http://schemas.microsoft.com/office/drawing/2014/main" id="{91B2B47B-7328-4512-AEE8-BC6AA541BA83}"/>
                </a:ext>
              </a:extLst>
            </p:cNvPr>
            <p:cNvSpPr/>
            <p:nvPr/>
          </p:nvSpPr>
          <p:spPr>
            <a:xfrm>
              <a:off x="5543677" y="322783"/>
              <a:ext cx="1085494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200"/>
            </a:p>
          </p:txBody>
        </p:sp>
        <p:sp>
          <p:nvSpPr>
            <p:cNvPr id="13" name="object 103">
              <a:extLst>
                <a:ext uri="{FF2B5EF4-FFF2-40B4-BE49-F238E27FC236}">
                  <a16:creationId xmlns:a16="http://schemas.microsoft.com/office/drawing/2014/main" id="{23F7655B-34D4-4C12-8E37-2A561252243B}"/>
                </a:ext>
              </a:extLst>
            </p:cNvPr>
            <p:cNvSpPr/>
            <p:nvPr/>
          </p:nvSpPr>
          <p:spPr>
            <a:xfrm>
              <a:off x="6426453" y="322783"/>
              <a:ext cx="1356359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20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6E8901-48B6-4707-9C4E-35482477FB97}"/>
              </a:ext>
            </a:extLst>
          </p:cNvPr>
          <p:cNvGrpSpPr/>
          <p:nvPr/>
        </p:nvGrpSpPr>
        <p:grpSpPr>
          <a:xfrm>
            <a:off x="202633" y="1256933"/>
            <a:ext cx="10556645" cy="3662807"/>
            <a:chOff x="398500" y="945133"/>
            <a:chExt cx="10556645" cy="3662807"/>
          </a:xfrm>
        </p:grpSpPr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FB7BAF3A-9CB0-45FD-B368-9F1D5C77CBA2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FCB0D914-1A7E-4DDC-B778-A14D340EEBFF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02247C3D-BFA8-454D-AAB1-DE59A6B09CCA}"/>
                </a:ext>
              </a:extLst>
            </p:cNvPr>
            <p:cNvSpPr/>
            <p:nvPr/>
          </p:nvSpPr>
          <p:spPr>
            <a:xfrm>
              <a:off x="1195730" y="945133"/>
              <a:ext cx="225552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E8127F67-5F58-4C47-807B-DC77FCE56763}"/>
                </a:ext>
              </a:extLst>
            </p:cNvPr>
            <p:cNvSpPr/>
            <p:nvPr/>
          </p:nvSpPr>
          <p:spPr>
            <a:xfrm>
              <a:off x="1308480" y="945133"/>
              <a:ext cx="681228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50C2B058-E030-48D1-A8B9-04B127A0F0F1}"/>
                </a:ext>
              </a:extLst>
            </p:cNvPr>
            <p:cNvSpPr/>
            <p:nvPr/>
          </p:nvSpPr>
          <p:spPr>
            <a:xfrm>
              <a:off x="1762632" y="945133"/>
              <a:ext cx="1443355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630799A-9959-4972-9CF8-2A35D2C81DF9}"/>
                </a:ext>
              </a:extLst>
            </p:cNvPr>
            <p:cNvSpPr txBox="1"/>
            <p:nvPr/>
          </p:nvSpPr>
          <p:spPr>
            <a:xfrm>
              <a:off x="745642" y="1380490"/>
              <a:ext cx="17716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EB9B3DAF-F14E-4B96-8D00-8908E9CE1F24}"/>
                </a:ext>
              </a:extLst>
            </p:cNvPr>
            <p:cNvSpPr/>
            <p:nvPr/>
          </p:nvSpPr>
          <p:spPr>
            <a:xfrm>
              <a:off x="1009802" y="1379474"/>
              <a:ext cx="681227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2924E413-E597-4B4D-8592-EE5C79E41A11}"/>
                </a:ext>
              </a:extLst>
            </p:cNvPr>
            <p:cNvSpPr/>
            <p:nvPr/>
          </p:nvSpPr>
          <p:spPr>
            <a:xfrm>
              <a:off x="1520316" y="1379474"/>
              <a:ext cx="1135380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BA0A14BD-B71D-475E-8856-27E857F9D554}"/>
                </a:ext>
              </a:extLst>
            </p:cNvPr>
            <p:cNvSpPr/>
            <p:nvPr/>
          </p:nvSpPr>
          <p:spPr>
            <a:xfrm>
              <a:off x="2486914" y="1379474"/>
              <a:ext cx="681227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E39D7580-0BD1-4DA3-9E5D-EF2DF6B22C2B}"/>
                </a:ext>
              </a:extLst>
            </p:cNvPr>
            <p:cNvSpPr/>
            <p:nvPr/>
          </p:nvSpPr>
          <p:spPr>
            <a:xfrm>
              <a:off x="2941066" y="1379474"/>
              <a:ext cx="198881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E391869D-498C-41C9-9A92-3E23D7C414AD}"/>
                </a:ext>
              </a:extLst>
            </p:cNvPr>
            <p:cNvSpPr/>
            <p:nvPr/>
          </p:nvSpPr>
          <p:spPr>
            <a:xfrm>
              <a:off x="3073654" y="1379474"/>
              <a:ext cx="1135380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52FCE257-066B-47E9-93E4-64E8BFFEC869}"/>
                </a:ext>
              </a:extLst>
            </p:cNvPr>
            <p:cNvSpPr/>
            <p:nvPr/>
          </p:nvSpPr>
          <p:spPr>
            <a:xfrm>
              <a:off x="4039870" y="1379474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4">
              <a:extLst>
                <a:ext uri="{FF2B5EF4-FFF2-40B4-BE49-F238E27FC236}">
                  <a16:creationId xmlns:a16="http://schemas.microsoft.com/office/drawing/2014/main" id="{09B76F9A-8688-4D83-A06C-40DC71EA1B64}"/>
                </a:ext>
              </a:extLst>
            </p:cNvPr>
            <p:cNvSpPr/>
            <p:nvPr/>
          </p:nvSpPr>
          <p:spPr>
            <a:xfrm>
              <a:off x="4606797" y="1379474"/>
              <a:ext cx="454761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>
              <a:extLst>
                <a:ext uri="{FF2B5EF4-FFF2-40B4-BE49-F238E27FC236}">
                  <a16:creationId xmlns:a16="http://schemas.microsoft.com/office/drawing/2014/main" id="{53FBEE4F-DD61-4A94-8A69-54DB907180EB}"/>
                </a:ext>
              </a:extLst>
            </p:cNvPr>
            <p:cNvSpPr/>
            <p:nvPr/>
          </p:nvSpPr>
          <p:spPr>
            <a:xfrm>
              <a:off x="4892040" y="1379474"/>
              <a:ext cx="681227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066567AC-D877-4DE8-BC19-932671137C32}"/>
                </a:ext>
              </a:extLst>
            </p:cNvPr>
            <p:cNvSpPr/>
            <p:nvPr/>
          </p:nvSpPr>
          <p:spPr>
            <a:xfrm>
              <a:off x="5402579" y="1379474"/>
              <a:ext cx="681227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72B48796-10E5-4582-9E64-ED7A894F75DF}"/>
                </a:ext>
              </a:extLst>
            </p:cNvPr>
            <p:cNvSpPr/>
            <p:nvPr/>
          </p:nvSpPr>
          <p:spPr>
            <a:xfrm>
              <a:off x="5914644" y="1379474"/>
              <a:ext cx="681227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8">
              <a:extLst>
                <a:ext uri="{FF2B5EF4-FFF2-40B4-BE49-F238E27FC236}">
                  <a16:creationId xmlns:a16="http://schemas.microsoft.com/office/drawing/2014/main" id="{C53025AC-879F-4BC5-BFD6-CB96EDDEFBE4}"/>
                </a:ext>
              </a:extLst>
            </p:cNvPr>
            <p:cNvSpPr/>
            <p:nvPr/>
          </p:nvSpPr>
          <p:spPr>
            <a:xfrm>
              <a:off x="6425184" y="1379474"/>
              <a:ext cx="681228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9">
              <a:extLst>
                <a:ext uri="{FF2B5EF4-FFF2-40B4-BE49-F238E27FC236}">
                  <a16:creationId xmlns:a16="http://schemas.microsoft.com/office/drawing/2014/main" id="{BAEE8572-4375-430E-95A9-C661EDB8D1AF}"/>
                </a:ext>
              </a:extLst>
            </p:cNvPr>
            <p:cNvSpPr/>
            <p:nvPr/>
          </p:nvSpPr>
          <p:spPr>
            <a:xfrm>
              <a:off x="6879335" y="1379474"/>
              <a:ext cx="454761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0">
              <a:extLst>
                <a:ext uri="{FF2B5EF4-FFF2-40B4-BE49-F238E27FC236}">
                  <a16:creationId xmlns:a16="http://schemas.microsoft.com/office/drawing/2014/main" id="{F9BA2524-F756-477F-A816-8D7D87E427C0}"/>
                </a:ext>
              </a:extLst>
            </p:cNvPr>
            <p:cNvSpPr/>
            <p:nvPr/>
          </p:nvSpPr>
          <p:spPr>
            <a:xfrm>
              <a:off x="7164578" y="1379474"/>
              <a:ext cx="1135379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1">
              <a:extLst>
                <a:ext uri="{FF2B5EF4-FFF2-40B4-BE49-F238E27FC236}">
                  <a16:creationId xmlns:a16="http://schemas.microsoft.com/office/drawing/2014/main" id="{2B3F9219-E160-4CE8-AF1C-8EF7769245C4}"/>
                </a:ext>
              </a:extLst>
            </p:cNvPr>
            <p:cNvSpPr/>
            <p:nvPr/>
          </p:nvSpPr>
          <p:spPr>
            <a:xfrm>
              <a:off x="8185657" y="1379474"/>
              <a:ext cx="681227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2">
              <a:extLst>
                <a:ext uri="{FF2B5EF4-FFF2-40B4-BE49-F238E27FC236}">
                  <a16:creationId xmlns:a16="http://schemas.microsoft.com/office/drawing/2014/main" id="{89D5977C-4099-4AB0-BE8D-13950C73983C}"/>
                </a:ext>
              </a:extLst>
            </p:cNvPr>
            <p:cNvSpPr/>
            <p:nvPr/>
          </p:nvSpPr>
          <p:spPr>
            <a:xfrm>
              <a:off x="8697721" y="1379474"/>
              <a:ext cx="681227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3">
              <a:extLst>
                <a:ext uri="{FF2B5EF4-FFF2-40B4-BE49-F238E27FC236}">
                  <a16:creationId xmlns:a16="http://schemas.microsoft.com/office/drawing/2014/main" id="{2684238E-848E-4A0E-8DC9-2F0223BC97FE}"/>
                </a:ext>
              </a:extLst>
            </p:cNvPr>
            <p:cNvSpPr/>
            <p:nvPr/>
          </p:nvSpPr>
          <p:spPr>
            <a:xfrm>
              <a:off x="9208261" y="1379474"/>
              <a:ext cx="681685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4">
              <a:extLst>
                <a:ext uri="{FF2B5EF4-FFF2-40B4-BE49-F238E27FC236}">
                  <a16:creationId xmlns:a16="http://schemas.microsoft.com/office/drawing/2014/main" id="{C054B687-4211-46DA-8D70-48F8BE5FF4C2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5">
              <a:extLst>
                <a:ext uri="{FF2B5EF4-FFF2-40B4-BE49-F238E27FC236}">
                  <a16:creationId xmlns:a16="http://schemas.microsoft.com/office/drawing/2014/main" id="{8BEAF276-58F0-489B-B105-00986C8F5E9D}"/>
                </a:ext>
              </a:extLst>
            </p:cNvPr>
            <p:cNvSpPr/>
            <p:nvPr/>
          </p:nvSpPr>
          <p:spPr>
            <a:xfrm>
              <a:off x="1262786" y="1760854"/>
              <a:ext cx="1135380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6">
              <a:extLst>
                <a:ext uri="{FF2B5EF4-FFF2-40B4-BE49-F238E27FC236}">
                  <a16:creationId xmlns:a16="http://schemas.microsoft.com/office/drawing/2014/main" id="{247DE953-3294-46AD-9DD8-FB285DD22B43}"/>
                </a:ext>
              </a:extLst>
            </p:cNvPr>
            <p:cNvSpPr/>
            <p:nvPr/>
          </p:nvSpPr>
          <p:spPr>
            <a:xfrm>
              <a:off x="2171064" y="1760854"/>
              <a:ext cx="198881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7">
              <a:extLst>
                <a:ext uri="{FF2B5EF4-FFF2-40B4-BE49-F238E27FC236}">
                  <a16:creationId xmlns:a16="http://schemas.microsoft.com/office/drawing/2014/main" id="{D30DE689-C08A-4CBD-9DB1-204B53214746}"/>
                </a:ext>
              </a:extLst>
            </p:cNvPr>
            <p:cNvSpPr/>
            <p:nvPr/>
          </p:nvSpPr>
          <p:spPr>
            <a:xfrm>
              <a:off x="2303652" y="1760854"/>
              <a:ext cx="681685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8">
              <a:extLst>
                <a:ext uri="{FF2B5EF4-FFF2-40B4-BE49-F238E27FC236}">
                  <a16:creationId xmlns:a16="http://schemas.microsoft.com/office/drawing/2014/main" id="{613B9A77-0190-4814-A335-AD7F80CE990B}"/>
                </a:ext>
              </a:extLst>
            </p:cNvPr>
            <p:cNvSpPr/>
            <p:nvPr/>
          </p:nvSpPr>
          <p:spPr>
            <a:xfrm>
              <a:off x="2758185" y="1760854"/>
              <a:ext cx="201168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9">
              <a:extLst>
                <a:ext uri="{FF2B5EF4-FFF2-40B4-BE49-F238E27FC236}">
                  <a16:creationId xmlns:a16="http://schemas.microsoft.com/office/drawing/2014/main" id="{E2956F6D-8F70-40D3-9851-2D557D47301A}"/>
                </a:ext>
              </a:extLst>
            </p:cNvPr>
            <p:cNvSpPr/>
            <p:nvPr/>
          </p:nvSpPr>
          <p:spPr>
            <a:xfrm>
              <a:off x="2892298" y="1760854"/>
              <a:ext cx="908303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4F207E01-1E53-4C30-8EC0-48284685546C}"/>
                </a:ext>
              </a:extLst>
            </p:cNvPr>
            <p:cNvSpPr/>
            <p:nvPr/>
          </p:nvSpPr>
          <p:spPr>
            <a:xfrm>
              <a:off x="3629914" y="1760854"/>
              <a:ext cx="908303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1">
              <a:extLst>
                <a:ext uri="{FF2B5EF4-FFF2-40B4-BE49-F238E27FC236}">
                  <a16:creationId xmlns:a16="http://schemas.microsoft.com/office/drawing/2014/main" id="{7B8BB455-52E1-4EE1-B34C-B7B72666AAF7}"/>
                </a:ext>
              </a:extLst>
            </p:cNvPr>
            <p:cNvSpPr/>
            <p:nvPr/>
          </p:nvSpPr>
          <p:spPr>
            <a:xfrm>
              <a:off x="4369053" y="1760854"/>
              <a:ext cx="908710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2">
              <a:extLst>
                <a:ext uri="{FF2B5EF4-FFF2-40B4-BE49-F238E27FC236}">
                  <a16:creationId xmlns:a16="http://schemas.microsoft.com/office/drawing/2014/main" id="{AF4887DD-D577-4E0E-BAE8-EA9090B49222}"/>
                </a:ext>
              </a:extLst>
            </p:cNvPr>
            <p:cNvSpPr/>
            <p:nvPr/>
          </p:nvSpPr>
          <p:spPr>
            <a:xfrm>
              <a:off x="5106923" y="1760854"/>
              <a:ext cx="681227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3">
              <a:extLst>
                <a:ext uri="{FF2B5EF4-FFF2-40B4-BE49-F238E27FC236}">
                  <a16:creationId xmlns:a16="http://schemas.microsoft.com/office/drawing/2014/main" id="{2FF44DAC-6DC8-4D1B-9159-E74C48121698}"/>
                </a:ext>
              </a:extLst>
            </p:cNvPr>
            <p:cNvSpPr/>
            <p:nvPr/>
          </p:nvSpPr>
          <p:spPr>
            <a:xfrm>
              <a:off x="5617464" y="1760854"/>
              <a:ext cx="225551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4">
              <a:extLst>
                <a:ext uri="{FF2B5EF4-FFF2-40B4-BE49-F238E27FC236}">
                  <a16:creationId xmlns:a16="http://schemas.microsoft.com/office/drawing/2014/main" id="{9933A1C0-8A06-4D5B-B3B4-723F43D3D8AD}"/>
                </a:ext>
              </a:extLst>
            </p:cNvPr>
            <p:cNvSpPr/>
            <p:nvPr/>
          </p:nvSpPr>
          <p:spPr>
            <a:xfrm>
              <a:off x="5730240" y="1760854"/>
              <a:ext cx="6812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5">
              <a:extLst>
                <a:ext uri="{FF2B5EF4-FFF2-40B4-BE49-F238E27FC236}">
                  <a16:creationId xmlns:a16="http://schemas.microsoft.com/office/drawing/2014/main" id="{FD51F8A6-9457-4FA0-85AF-CFCFA2983F87}"/>
                </a:ext>
              </a:extLst>
            </p:cNvPr>
            <p:cNvSpPr/>
            <p:nvPr/>
          </p:nvSpPr>
          <p:spPr>
            <a:xfrm>
              <a:off x="6242303" y="1760854"/>
              <a:ext cx="681227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6">
              <a:extLst>
                <a:ext uri="{FF2B5EF4-FFF2-40B4-BE49-F238E27FC236}">
                  <a16:creationId xmlns:a16="http://schemas.microsoft.com/office/drawing/2014/main" id="{DDC167C2-55A8-4399-97AE-4B43CA7FACA4}"/>
                </a:ext>
              </a:extLst>
            </p:cNvPr>
            <p:cNvSpPr/>
            <p:nvPr/>
          </p:nvSpPr>
          <p:spPr>
            <a:xfrm>
              <a:off x="6752843" y="1760854"/>
              <a:ext cx="681685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7">
              <a:extLst>
                <a:ext uri="{FF2B5EF4-FFF2-40B4-BE49-F238E27FC236}">
                  <a16:creationId xmlns:a16="http://schemas.microsoft.com/office/drawing/2014/main" id="{78D190C9-F156-4319-8BC8-0CC4374030D1}"/>
                </a:ext>
              </a:extLst>
            </p:cNvPr>
            <p:cNvSpPr/>
            <p:nvPr/>
          </p:nvSpPr>
          <p:spPr>
            <a:xfrm>
              <a:off x="7207250" y="1760854"/>
              <a:ext cx="225551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8">
              <a:extLst>
                <a:ext uri="{FF2B5EF4-FFF2-40B4-BE49-F238E27FC236}">
                  <a16:creationId xmlns:a16="http://schemas.microsoft.com/office/drawing/2014/main" id="{EBC2EE8F-EC77-42D5-A037-26073942E5B4}"/>
                </a:ext>
              </a:extLst>
            </p:cNvPr>
            <p:cNvSpPr/>
            <p:nvPr/>
          </p:nvSpPr>
          <p:spPr>
            <a:xfrm>
              <a:off x="1009802" y="2268347"/>
              <a:ext cx="454151" cy="2926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9">
              <a:extLst>
                <a:ext uri="{FF2B5EF4-FFF2-40B4-BE49-F238E27FC236}">
                  <a16:creationId xmlns:a16="http://schemas.microsoft.com/office/drawing/2014/main" id="{520E13EA-C7BD-4706-B706-F87F2E9399FD}"/>
                </a:ext>
              </a:extLst>
            </p:cNvPr>
            <p:cNvSpPr/>
            <p:nvPr/>
          </p:nvSpPr>
          <p:spPr>
            <a:xfrm>
              <a:off x="1236878" y="2268347"/>
              <a:ext cx="548639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0">
              <a:extLst>
                <a:ext uri="{FF2B5EF4-FFF2-40B4-BE49-F238E27FC236}">
                  <a16:creationId xmlns:a16="http://schemas.microsoft.com/office/drawing/2014/main" id="{62D167F5-AFB9-4226-BF02-2B23FB8BD6C4}"/>
                </a:ext>
              </a:extLst>
            </p:cNvPr>
            <p:cNvSpPr/>
            <p:nvPr/>
          </p:nvSpPr>
          <p:spPr>
            <a:xfrm>
              <a:off x="1675764" y="2268347"/>
              <a:ext cx="681227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1">
              <a:extLst>
                <a:ext uri="{FF2B5EF4-FFF2-40B4-BE49-F238E27FC236}">
                  <a16:creationId xmlns:a16="http://schemas.microsoft.com/office/drawing/2014/main" id="{E9DDC11D-00EA-485B-8AD0-0F4E7FC31A6C}"/>
                </a:ext>
              </a:extLst>
            </p:cNvPr>
            <p:cNvSpPr/>
            <p:nvPr/>
          </p:nvSpPr>
          <p:spPr>
            <a:xfrm>
              <a:off x="2187829" y="2268347"/>
              <a:ext cx="681685" cy="29260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2">
              <a:extLst>
                <a:ext uri="{FF2B5EF4-FFF2-40B4-BE49-F238E27FC236}">
                  <a16:creationId xmlns:a16="http://schemas.microsoft.com/office/drawing/2014/main" id="{C0E244EC-0392-4B2B-AA58-2E08BCB7F4D4}"/>
                </a:ext>
              </a:extLst>
            </p:cNvPr>
            <p:cNvSpPr/>
            <p:nvPr/>
          </p:nvSpPr>
          <p:spPr>
            <a:xfrm>
              <a:off x="2642361" y="2268347"/>
              <a:ext cx="529589" cy="29260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88548CAE-EB0B-4F5C-BDF6-A48373D0A9A2}"/>
                </a:ext>
              </a:extLst>
            </p:cNvPr>
            <p:cNvSpPr/>
            <p:nvPr/>
          </p:nvSpPr>
          <p:spPr>
            <a:xfrm>
              <a:off x="3066033" y="2268347"/>
              <a:ext cx="908304" cy="29260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536A8062-6FDE-4EB1-AFBB-31CB19C86BCB}"/>
                </a:ext>
              </a:extLst>
            </p:cNvPr>
            <p:cNvSpPr/>
            <p:nvPr/>
          </p:nvSpPr>
          <p:spPr>
            <a:xfrm>
              <a:off x="3803650" y="2268347"/>
              <a:ext cx="681227" cy="2926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5">
              <a:extLst>
                <a:ext uri="{FF2B5EF4-FFF2-40B4-BE49-F238E27FC236}">
                  <a16:creationId xmlns:a16="http://schemas.microsoft.com/office/drawing/2014/main" id="{1C1A41EC-1D28-4B7C-81A4-89C2E2275593}"/>
                </a:ext>
              </a:extLst>
            </p:cNvPr>
            <p:cNvSpPr txBox="1"/>
            <p:nvPr/>
          </p:nvSpPr>
          <p:spPr>
            <a:xfrm>
              <a:off x="745642" y="2269362"/>
              <a:ext cx="177165" cy="77660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sz="1800" dirty="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5C92B960-1DB9-49CA-916D-AD87D562FD32}"/>
                </a:ext>
              </a:extLst>
            </p:cNvPr>
            <p:cNvSpPr/>
            <p:nvPr/>
          </p:nvSpPr>
          <p:spPr>
            <a:xfrm>
              <a:off x="1009802" y="2775839"/>
              <a:ext cx="908303" cy="29260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47">
              <a:extLst>
                <a:ext uri="{FF2B5EF4-FFF2-40B4-BE49-F238E27FC236}">
                  <a16:creationId xmlns:a16="http://schemas.microsoft.com/office/drawing/2014/main" id="{473B9D53-02AC-4F44-90B1-E610A617D0C6}"/>
                </a:ext>
              </a:extLst>
            </p:cNvPr>
            <p:cNvSpPr/>
            <p:nvPr/>
          </p:nvSpPr>
          <p:spPr>
            <a:xfrm>
              <a:off x="1691004" y="2775839"/>
              <a:ext cx="225551" cy="29260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48">
              <a:extLst>
                <a:ext uri="{FF2B5EF4-FFF2-40B4-BE49-F238E27FC236}">
                  <a16:creationId xmlns:a16="http://schemas.microsoft.com/office/drawing/2014/main" id="{801A1FFF-22E5-46C1-A3F4-4906EB1C3F80}"/>
                </a:ext>
              </a:extLst>
            </p:cNvPr>
            <p:cNvSpPr/>
            <p:nvPr/>
          </p:nvSpPr>
          <p:spPr>
            <a:xfrm>
              <a:off x="1803780" y="2775839"/>
              <a:ext cx="681228" cy="2926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7E8F2FAA-786E-4F0E-8961-A1F2D72DB08B}"/>
                </a:ext>
              </a:extLst>
            </p:cNvPr>
            <p:cNvSpPr/>
            <p:nvPr/>
          </p:nvSpPr>
          <p:spPr>
            <a:xfrm>
              <a:off x="2257932" y="2775839"/>
              <a:ext cx="253745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0">
              <a:extLst>
                <a:ext uri="{FF2B5EF4-FFF2-40B4-BE49-F238E27FC236}">
                  <a16:creationId xmlns:a16="http://schemas.microsoft.com/office/drawing/2014/main" id="{2BB74381-309D-477C-8ED3-4528CF3E83B7}"/>
                </a:ext>
              </a:extLst>
            </p:cNvPr>
            <p:cNvSpPr/>
            <p:nvPr/>
          </p:nvSpPr>
          <p:spPr>
            <a:xfrm>
              <a:off x="2427477" y="2775839"/>
              <a:ext cx="908303" cy="2926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1">
              <a:extLst>
                <a:ext uri="{FF2B5EF4-FFF2-40B4-BE49-F238E27FC236}">
                  <a16:creationId xmlns:a16="http://schemas.microsoft.com/office/drawing/2014/main" id="{F732FEBC-FA8C-431C-8985-4E524E86DB85}"/>
                </a:ext>
              </a:extLst>
            </p:cNvPr>
            <p:cNvSpPr/>
            <p:nvPr/>
          </p:nvSpPr>
          <p:spPr>
            <a:xfrm>
              <a:off x="3166617" y="2775839"/>
              <a:ext cx="681228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1D584EC7-57F0-411F-AAE8-BB8C01AC1762}"/>
                </a:ext>
              </a:extLst>
            </p:cNvPr>
            <p:cNvSpPr/>
            <p:nvPr/>
          </p:nvSpPr>
          <p:spPr>
            <a:xfrm>
              <a:off x="3735070" y="2775839"/>
              <a:ext cx="254000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3">
              <a:extLst>
                <a:ext uri="{FF2B5EF4-FFF2-40B4-BE49-F238E27FC236}">
                  <a16:creationId xmlns:a16="http://schemas.microsoft.com/office/drawing/2014/main" id="{F45AB56D-9526-4038-9B32-34A28F456E6A}"/>
                </a:ext>
              </a:extLst>
            </p:cNvPr>
            <p:cNvSpPr/>
            <p:nvPr/>
          </p:nvSpPr>
          <p:spPr>
            <a:xfrm>
              <a:off x="3925570" y="2775839"/>
              <a:ext cx="908303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348895F1-8945-4BAF-9AB7-D8D28EBEC0B0}"/>
                </a:ext>
              </a:extLst>
            </p:cNvPr>
            <p:cNvSpPr/>
            <p:nvPr/>
          </p:nvSpPr>
          <p:spPr>
            <a:xfrm>
              <a:off x="4663185" y="2775839"/>
              <a:ext cx="454761" cy="29260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0FFF87A0-EEB9-4B50-8994-8E68938947D4}"/>
                </a:ext>
              </a:extLst>
            </p:cNvPr>
            <p:cNvSpPr/>
            <p:nvPr/>
          </p:nvSpPr>
          <p:spPr>
            <a:xfrm>
              <a:off x="4890515" y="2775839"/>
              <a:ext cx="965263" cy="29260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6">
              <a:extLst>
                <a:ext uri="{FF2B5EF4-FFF2-40B4-BE49-F238E27FC236}">
                  <a16:creationId xmlns:a16="http://schemas.microsoft.com/office/drawing/2014/main" id="{50BEEB31-D31E-46EA-ACFD-3B4E8F9460EB}"/>
                </a:ext>
              </a:extLst>
            </p:cNvPr>
            <p:cNvSpPr/>
            <p:nvPr/>
          </p:nvSpPr>
          <p:spPr>
            <a:xfrm>
              <a:off x="5748528" y="2775839"/>
              <a:ext cx="1135379" cy="29260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C9CE182F-9FF6-4DA1-819C-E705F56254DF}"/>
                </a:ext>
              </a:extLst>
            </p:cNvPr>
            <p:cNvSpPr/>
            <p:nvPr/>
          </p:nvSpPr>
          <p:spPr>
            <a:xfrm>
              <a:off x="6656831" y="2775839"/>
              <a:ext cx="254000" cy="29260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8">
              <a:extLst>
                <a:ext uri="{FF2B5EF4-FFF2-40B4-BE49-F238E27FC236}">
                  <a16:creationId xmlns:a16="http://schemas.microsoft.com/office/drawing/2014/main" id="{0B2D1103-B488-49BA-8A27-BA43BDD0241C}"/>
                </a:ext>
              </a:extLst>
            </p:cNvPr>
            <p:cNvSpPr/>
            <p:nvPr/>
          </p:nvSpPr>
          <p:spPr>
            <a:xfrm>
              <a:off x="6847331" y="2775839"/>
              <a:ext cx="681685" cy="29260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59">
              <a:extLst>
                <a:ext uri="{FF2B5EF4-FFF2-40B4-BE49-F238E27FC236}">
                  <a16:creationId xmlns:a16="http://schemas.microsoft.com/office/drawing/2014/main" id="{64A12D28-246C-428B-8834-D58A30AD2CBC}"/>
                </a:ext>
              </a:extLst>
            </p:cNvPr>
            <p:cNvSpPr/>
            <p:nvPr/>
          </p:nvSpPr>
          <p:spPr>
            <a:xfrm>
              <a:off x="7301738" y="2775839"/>
              <a:ext cx="198881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0">
              <a:extLst>
                <a:ext uri="{FF2B5EF4-FFF2-40B4-BE49-F238E27FC236}">
                  <a16:creationId xmlns:a16="http://schemas.microsoft.com/office/drawing/2014/main" id="{53B7FD27-74CD-4BEA-8CC1-047BBC7F72BB}"/>
                </a:ext>
              </a:extLst>
            </p:cNvPr>
            <p:cNvSpPr/>
            <p:nvPr/>
          </p:nvSpPr>
          <p:spPr>
            <a:xfrm>
              <a:off x="7434326" y="2775839"/>
              <a:ext cx="681227" cy="29260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1">
              <a:extLst>
                <a:ext uri="{FF2B5EF4-FFF2-40B4-BE49-F238E27FC236}">
                  <a16:creationId xmlns:a16="http://schemas.microsoft.com/office/drawing/2014/main" id="{2E140FB3-A274-4537-8574-4E6FEC34D592}"/>
                </a:ext>
              </a:extLst>
            </p:cNvPr>
            <p:cNvSpPr/>
            <p:nvPr/>
          </p:nvSpPr>
          <p:spPr>
            <a:xfrm>
              <a:off x="7888478" y="2775839"/>
              <a:ext cx="225551" cy="29260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2">
              <a:extLst>
                <a:ext uri="{FF2B5EF4-FFF2-40B4-BE49-F238E27FC236}">
                  <a16:creationId xmlns:a16="http://schemas.microsoft.com/office/drawing/2014/main" id="{FC83A20D-D22B-49CB-8589-A1F20136FDC1}"/>
                </a:ext>
              </a:extLst>
            </p:cNvPr>
            <p:cNvSpPr/>
            <p:nvPr/>
          </p:nvSpPr>
          <p:spPr>
            <a:xfrm>
              <a:off x="8001254" y="2775839"/>
              <a:ext cx="681227" cy="29260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3">
              <a:extLst>
                <a:ext uri="{FF2B5EF4-FFF2-40B4-BE49-F238E27FC236}">
                  <a16:creationId xmlns:a16="http://schemas.microsoft.com/office/drawing/2014/main" id="{940F37C8-F6FA-43EA-8D17-FF545626FD57}"/>
                </a:ext>
              </a:extLst>
            </p:cNvPr>
            <p:cNvSpPr/>
            <p:nvPr/>
          </p:nvSpPr>
          <p:spPr>
            <a:xfrm>
              <a:off x="8513318" y="2775839"/>
              <a:ext cx="454151" cy="29260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64">
              <a:extLst>
                <a:ext uri="{FF2B5EF4-FFF2-40B4-BE49-F238E27FC236}">
                  <a16:creationId xmlns:a16="http://schemas.microsoft.com/office/drawing/2014/main" id="{EB30019D-52E2-4113-ACCC-F9913DF1B5DA}"/>
                </a:ext>
              </a:extLst>
            </p:cNvPr>
            <p:cNvSpPr/>
            <p:nvPr/>
          </p:nvSpPr>
          <p:spPr>
            <a:xfrm>
              <a:off x="8796781" y="2775839"/>
              <a:ext cx="908710" cy="292608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65">
              <a:extLst>
                <a:ext uri="{FF2B5EF4-FFF2-40B4-BE49-F238E27FC236}">
                  <a16:creationId xmlns:a16="http://schemas.microsoft.com/office/drawing/2014/main" id="{254E2766-8F2C-4330-8CEC-A3ECC89C25CE}"/>
                </a:ext>
              </a:extLst>
            </p:cNvPr>
            <p:cNvSpPr/>
            <p:nvPr/>
          </p:nvSpPr>
          <p:spPr>
            <a:xfrm>
              <a:off x="9534779" y="2775839"/>
              <a:ext cx="908303" cy="292608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66">
              <a:extLst>
                <a:ext uri="{FF2B5EF4-FFF2-40B4-BE49-F238E27FC236}">
                  <a16:creationId xmlns:a16="http://schemas.microsoft.com/office/drawing/2014/main" id="{15A8F9C9-B8AA-4BDA-B0C0-05BB1E1EB2F6}"/>
                </a:ext>
              </a:extLst>
            </p:cNvPr>
            <p:cNvSpPr/>
            <p:nvPr/>
          </p:nvSpPr>
          <p:spPr>
            <a:xfrm>
              <a:off x="10273918" y="2775839"/>
              <a:ext cx="681227" cy="292608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67">
              <a:extLst>
                <a:ext uri="{FF2B5EF4-FFF2-40B4-BE49-F238E27FC236}">
                  <a16:creationId xmlns:a16="http://schemas.microsoft.com/office/drawing/2014/main" id="{80BC55B3-68B4-4945-B5E1-8BA0FC18EED9}"/>
                </a:ext>
              </a:extLst>
            </p:cNvPr>
            <p:cNvSpPr/>
            <p:nvPr/>
          </p:nvSpPr>
          <p:spPr>
            <a:xfrm>
              <a:off x="976274" y="3113862"/>
              <a:ext cx="356616" cy="35082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68">
              <a:extLst>
                <a:ext uri="{FF2B5EF4-FFF2-40B4-BE49-F238E27FC236}">
                  <a16:creationId xmlns:a16="http://schemas.microsoft.com/office/drawing/2014/main" id="{57492824-DDD2-4D9C-BEAB-BB621144B435}"/>
                </a:ext>
              </a:extLst>
            </p:cNvPr>
            <p:cNvSpPr/>
            <p:nvPr/>
          </p:nvSpPr>
          <p:spPr>
            <a:xfrm>
              <a:off x="1262786" y="3156534"/>
              <a:ext cx="3443097" cy="29291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69">
              <a:extLst>
                <a:ext uri="{FF2B5EF4-FFF2-40B4-BE49-F238E27FC236}">
                  <a16:creationId xmlns:a16="http://schemas.microsoft.com/office/drawing/2014/main" id="{12F30E1D-0596-42D6-88E1-E13955701239}"/>
                </a:ext>
              </a:extLst>
            </p:cNvPr>
            <p:cNvSpPr/>
            <p:nvPr/>
          </p:nvSpPr>
          <p:spPr>
            <a:xfrm>
              <a:off x="4632705" y="3156534"/>
              <a:ext cx="908710" cy="29291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0">
              <a:extLst>
                <a:ext uri="{FF2B5EF4-FFF2-40B4-BE49-F238E27FC236}">
                  <a16:creationId xmlns:a16="http://schemas.microsoft.com/office/drawing/2014/main" id="{979C2A0C-5E6C-4FE0-9262-4899301E483E}"/>
                </a:ext>
              </a:extLst>
            </p:cNvPr>
            <p:cNvSpPr/>
            <p:nvPr/>
          </p:nvSpPr>
          <p:spPr>
            <a:xfrm>
              <a:off x="5428488" y="3156534"/>
              <a:ext cx="908303" cy="29291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1">
              <a:extLst>
                <a:ext uri="{FF2B5EF4-FFF2-40B4-BE49-F238E27FC236}">
                  <a16:creationId xmlns:a16="http://schemas.microsoft.com/office/drawing/2014/main" id="{064F5C97-C545-45FD-B789-28BEDC0D0C00}"/>
                </a:ext>
              </a:extLst>
            </p:cNvPr>
            <p:cNvSpPr/>
            <p:nvPr/>
          </p:nvSpPr>
          <p:spPr>
            <a:xfrm>
              <a:off x="6166103" y="3156534"/>
              <a:ext cx="681227" cy="29291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72">
              <a:extLst>
                <a:ext uri="{FF2B5EF4-FFF2-40B4-BE49-F238E27FC236}">
                  <a16:creationId xmlns:a16="http://schemas.microsoft.com/office/drawing/2014/main" id="{915419EC-8F86-412A-A018-3A223F7A7365}"/>
                </a:ext>
              </a:extLst>
            </p:cNvPr>
            <p:cNvSpPr/>
            <p:nvPr/>
          </p:nvSpPr>
          <p:spPr>
            <a:xfrm>
              <a:off x="6620256" y="3156534"/>
              <a:ext cx="152400" cy="29291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73">
              <a:extLst>
                <a:ext uri="{FF2B5EF4-FFF2-40B4-BE49-F238E27FC236}">
                  <a16:creationId xmlns:a16="http://schemas.microsoft.com/office/drawing/2014/main" id="{B40A70CA-2FA9-4C4A-B54B-F2503E819283}"/>
                </a:ext>
              </a:extLst>
            </p:cNvPr>
            <p:cNvSpPr/>
            <p:nvPr/>
          </p:nvSpPr>
          <p:spPr>
            <a:xfrm>
              <a:off x="976274" y="3495421"/>
              <a:ext cx="356616" cy="35051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74">
              <a:extLst>
                <a:ext uri="{FF2B5EF4-FFF2-40B4-BE49-F238E27FC236}">
                  <a16:creationId xmlns:a16="http://schemas.microsoft.com/office/drawing/2014/main" id="{2D5CB017-1292-4CFF-AD2A-799D35875A5E}"/>
                </a:ext>
              </a:extLst>
            </p:cNvPr>
            <p:cNvSpPr/>
            <p:nvPr/>
          </p:nvSpPr>
          <p:spPr>
            <a:xfrm>
              <a:off x="1262786" y="3538092"/>
              <a:ext cx="3485388" cy="292608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75">
              <a:extLst>
                <a:ext uri="{FF2B5EF4-FFF2-40B4-BE49-F238E27FC236}">
                  <a16:creationId xmlns:a16="http://schemas.microsoft.com/office/drawing/2014/main" id="{05864DD9-03DF-4889-8135-79085115773E}"/>
                </a:ext>
              </a:extLst>
            </p:cNvPr>
            <p:cNvSpPr/>
            <p:nvPr/>
          </p:nvSpPr>
          <p:spPr>
            <a:xfrm>
              <a:off x="4654041" y="3538092"/>
              <a:ext cx="908710" cy="29260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76">
              <a:extLst>
                <a:ext uri="{FF2B5EF4-FFF2-40B4-BE49-F238E27FC236}">
                  <a16:creationId xmlns:a16="http://schemas.microsoft.com/office/drawing/2014/main" id="{CE45E101-EAF0-4101-BA7B-9AD2C91D37A8}"/>
                </a:ext>
              </a:extLst>
            </p:cNvPr>
            <p:cNvSpPr/>
            <p:nvPr/>
          </p:nvSpPr>
          <p:spPr>
            <a:xfrm>
              <a:off x="5391911" y="3538092"/>
              <a:ext cx="908303" cy="292608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77">
              <a:extLst>
                <a:ext uri="{FF2B5EF4-FFF2-40B4-BE49-F238E27FC236}">
                  <a16:creationId xmlns:a16="http://schemas.microsoft.com/office/drawing/2014/main" id="{C99FDBAF-4F50-4942-8B77-1C92188355E6}"/>
                </a:ext>
              </a:extLst>
            </p:cNvPr>
            <p:cNvSpPr/>
            <p:nvPr/>
          </p:nvSpPr>
          <p:spPr>
            <a:xfrm>
              <a:off x="6129528" y="3538092"/>
              <a:ext cx="908303" cy="29260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78">
              <a:extLst>
                <a:ext uri="{FF2B5EF4-FFF2-40B4-BE49-F238E27FC236}">
                  <a16:creationId xmlns:a16="http://schemas.microsoft.com/office/drawing/2014/main" id="{93E0DCF6-5088-48E6-8B12-EDBE4CC3142D}"/>
                </a:ext>
              </a:extLst>
            </p:cNvPr>
            <p:cNvSpPr/>
            <p:nvPr/>
          </p:nvSpPr>
          <p:spPr>
            <a:xfrm>
              <a:off x="6868668" y="3538092"/>
              <a:ext cx="681685" cy="292608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79">
              <a:extLst>
                <a:ext uri="{FF2B5EF4-FFF2-40B4-BE49-F238E27FC236}">
                  <a16:creationId xmlns:a16="http://schemas.microsoft.com/office/drawing/2014/main" id="{EB8F0E8F-A9F5-4BBF-BEE8-68481A83E9B2}"/>
                </a:ext>
              </a:extLst>
            </p:cNvPr>
            <p:cNvSpPr/>
            <p:nvPr/>
          </p:nvSpPr>
          <p:spPr>
            <a:xfrm>
              <a:off x="7323073" y="3538092"/>
              <a:ext cx="152400" cy="292608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0">
              <a:extLst>
                <a:ext uri="{FF2B5EF4-FFF2-40B4-BE49-F238E27FC236}">
                  <a16:creationId xmlns:a16="http://schemas.microsoft.com/office/drawing/2014/main" id="{3BA91478-0231-41F1-9A1A-8BAC2430035C}"/>
                </a:ext>
              </a:extLst>
            </p:cNvPr>
            <p:cNvSpPr/>
            <p:nvPr/>
          </p:nvSpPr>
          <p:spPr>
            <a:xfrm>
              <a:off x="976274" y="3876421"/>
              <a:ext cx="356616" cy="35051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1">
              <a:extLst>
                <a:ext uri="{FF2B5EF4-FFF2-40B4-BE49-F238E27FC236}">
                  <a16:creationId xmlns:a16="http://schemas.microsoft.com/office/drawing/2014/main" id="{B7BC03A3-23B8-45AE-AD7C-DECFE560C749}"/>
                </a:ext>
              </a:extLst>
            </p:cNvPr>
            <p:cNvSpPr/>
            <p:nvPr/>
          </p:nvSpPr>
          <p:spPr>
            <a:xfrm>
              <a:off x="1262786" y="3919092"/>
              <a:ext cx="3732885" cy="29260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82">
              <a:extLst>
                <a:ext uri="{FF2B5EF4-FFF2-40B4-BE49-F238E27FC236}">
                  <a16:creationId xmlns:a16="http://schemas.microsoft.com/office/drawing/2014/main" id="{086A5EC0-68EB-4535-80B6-1BF2697868B6}"/>
                </a:ext>
              </a:extLst>
            </p:cNvPr>
            <p:cNvSpPr/>
            <p:nvPr/>
          </p:nvSpPr>
          <p:spPr>
            <a:xfrm>
              <a:off x="4861559" y="3919092"/>
              <a:ext cx="454151" cy="29260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83">
              <a:extLst>
                <a:ext uri="{FF2B5EF4-FFF2-40B4-BE49-F238E27FC236}">
                  <a16:creationId xmlns:a16="http://schemas.microsoft.com/office/drawing/2014/main" id="{9816CAEC-5A23-4228-947D-5F7EF23DD861}"/>
                </a:ext>
              </a:extLst>
            </p:cNvPr>
            <p:cNvSpPr/>
            <p:nvPr/>
          </p:nvSpPr>
          <p:spPr>
            <a:xfrm>
              <a:off x="5145023" y="3919092"/>
              <a:ext cx="908303" cy="29260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4">
              <a:extLst>
                <a:ext uri="{FF2B5EF4-FFF2-40B4-BE49-F238E27FC236}">
                  <a16:creationId xmlns:a16="http://schemas.microsoft.com/office/drawing/2014/main" id="{821BC7D3-28AF-44BF-B64B-6D5F581EDC86}"/>
                </a:ext>
              </a:extLst>
            </p:cNvPr>
            <p:cNvSpPr/>
            <p:nvPr/>
          </p:nvSpPr>
          <p:spPr>
            <a:xfrm>
              <a:off x="5884164" y="3919092"/>
              <a:ext cx="908304" cy="29260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85">
              <a:extLst>
                <a:ext uri="{FF2B5EF4-FFF2-40B4-BE49-F238E27FC236}">
                  <a16:creationId xmlns:a16="http://schemas.microsoft.com/office/drawing/2014/main" id="{76A16971-B7C1-42AB-9985-5C2D133782F8}"/>
                </a:ext>
              </a:extLst>
            </p:cNvPr>
            <p:cNvSpPr/>
            <p:nvPr/>
          </p:nvSpPr>
          <p:spPr>
            <a:xfrm>
              <a:off x="6621780" y="3919092"/>
              <a:ext cx="681685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86">
              <a:extLst>
                <a:ext uri="{FF2B5EF4-FFF2-40B4-BE49-F238E27FC236}">
                  <a16:creationId xmlns:a16="http://schemas.microsoft.com/office/drawing/2014/main" id="{2DBC3247-D65D-4D54-9ABC-38082C26CC7C}"/>
                </a:ext>
              </a:extLst>
            </p:cNvPr>
            <p:cNvSpPr/>
            <p:nvPr/>
          </p:nvSpPr>
          <p:spPr>
            <a:xfrm>
              <a:off x="7076185" y="3919092"/>
              <a:ext cx="152400" cy="29260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87">
              <a:extLst>
                <a:ext uri="{FF2B5EF4-FFF2-40B4-BE49-F238E27FC236}">
                  <a16:creationId xmlns:a16="http://schemas.microsoft.com/office/drawing/2014/main" id="{2FCA0E89-9046-47FC-A279-75AAFC323B85}"/>
                </a:ext>
              </a:extLst>
            </p:cNvPr>
            <p:cNvSpPr/>
            <p:nvPr/>
          </p:nvSpPr>
          <p:spPr>
            <a:xfrm>
              <a:off x="976274" y="4257421"/>
              <a:ext cx="356616" cy="35051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88">
              <a:extLst>
                <a:ext uri="{FF2B5EF4-FFF2-40B4-BE49-F238E27FC236}">
                  <a16:creationId xmlns:a16="http://schemas.microsoft.com/office/drawing/2014/main" id="{F776A603-AE6D-4543-9C1E-6A4ACAD63D82}"/>
                </a:ext>
              </a:extLst>
            </p:cNvPr>
            <p:cNvSpPr/>
            <p:nvPr/>
          </p:nvSpPr>
          <p:spPr>
            <a:xfrm>
              <a:off x="1262786" y="4300092"/>
              <a:ext cx="3459479" cy="292607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89">
              <a:extLst>
                <a:ext uri="{FF2B5EF4-FFF2-40B4-BE49-F238E27FC236}">
                  <a16:creationId xmlns:a16="http://schemas.microsoft.com/office/drawing/2014/main" id="{D90ECD31-DBE2-49DE-B7CE-7AAF7F3A241E}"/>
                </a:ext>
              </a:extLst>
            </p:cNvPr>
            <p:cNvSpPr/>
            <p:nvPr/>
          </p:nvSpPr>
          <p:spPr>
            <a:xfrm>
              <a:off x="4617465" y="4300092"/>
              <a:ext cx="908710" cy="29260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0">
              <a:extLst>
                <a:ext uri="{FF2B5EF4-FFF2-40B4-BE49-F238E27FC236}">
                  <a16:creationId xmlns:a16="http://schemas.microsoft.com/office/drawing/2014/main" id="{F4F205E2-B312-48C3-B9FD-F5ECD639F487}"/>
                </a:ext>
              </a:extLst>
            </p:cNvPr>
            <p:cNvSpPr/>
            <p:nvPr/>
          </p:nvSpPr>
          <p:spPr>
            <a:xfrm>
              <a:off x="5413247" y="4300092"/>
              <a:ext cx="908303" cy="29260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91">
              <a:extLst>
                <a:ext uri="{FF2B5EF4-FFF2-40B4-BE49-F238E27FC236}">
                  <a16:creationId xmlns:a16="http://schemas.microsoft.com/office/drawing/2014/main" id="{5E475357-7C82-4987-9338-6D53127525D2}"/>
                </a:ext>
              </a:extLst>
            </p:cNvPr>
            <p:cNvSpPr/>
            <p:nvPr/>
          </p:nvSpPr>
          <p:spPr>
            <a:xfrm>
              <a:off x="6150864" y="4300092"/>
              <a:ext cx="908304" cy="29260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92">
              <a:extLst>
                <a:ext uri="{FF2B5EF4-FFF2-40B4-BE49-F238E27FC236}">
                  <a16:creationId xmlns:a16="http://schemas.microsoft.com/office/drawing/2014/main" id="{F01297D5-562C-4256-89F9-7607DF74F173}"/>
                </a:ext>
              </a:extLst>
            </p:cNvPr>
            <p:cNvSpPr/>
            <p:nvPr/>
          </p:nvSpPr>
          <p:spPr>
            <a:xfrm>
              <a:off x="6890004" y="4300092"/>
              <a:ext cx="681685" cy="29260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93">
              <a:extLst>
                <a:ext uri="{FF2B5EF4-FFF2-40B4-BE49-F238E27FC236}">
                  <a16:creationId xmlns:a16="http://schemas.microsoft.com/office/drawing/2014/main" id="{D04E5D18-CE8E-4BAA-9076-249F95D0C2FF}"/>
                </a:ext>
              </a:extLst>
            </p:cNvPr>
            <p:cNvSpPr/>
            <p:nvPr/>
          </p:nvSpPr>
          <p:spPr>
            <a:xfrm>
              <a:off x="7400797" y="4300092"/>
              <a:ext cx="681227" cy="29260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94">
              <a:extLst>
                <a:ext uri="{FF2B5EF4-FFF2-40B4-BE49-F238E27FC236}">
                  <a16:creationId xmlns:a16="http://schemas.microsoft.com/office/drawing/2014/main" id="{3493DA68-0DFA-43FD-AF8C-4E73C55C6E7C}"/>
                </a:ext>
              </a:extLst>
            </p:cNvPr>
            <p:cNvSpPr/>
            <p:nvPr/>
          </p:nvSpPr>
          <p:spPr>
            <a:xfrm>
              <a:off x="7911338" y="4300092"/>
              <a:ext cx="908303" cy="29260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95">
              <a:extLst>
                <a:ext uri="{FF2B5EF4-FFF2-40B4-BE49-F238E27FC236}">
                  <a16:creationId xmlns:a16="http://schemas.microsoft.com/office/drawing/2014/main" id="{AAAF9682-780D-40E9-B416-E255394F8DB9}"/>
                </a:ext>
              </a:extLst>
            </p:cNvPr>
            <p:cNvSpPr/>
            <p:nvPr/>
          </p:nvSpPr>
          <p:spPr>
            <a:xfrm>
              <a:off x="8650478" y="4300092"/>
              <a:ext cx="908710" cy="29260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96">
              <a:extLst>
                <a:ext uri="{FF2B5EF4-FFF2-40B4-BE49-F238E27FC236}">
                  <a16:creationId xmlns:a16="http://schemas.microsoft.com/office/drawing/2014/main" id="{0709DE6A-EF80-4487-AC74-6E55F48760B3}"/>
                </a:ext>
              </a:extLst>
            </p:cNvPr>
            <p:cNvSpPr/>
            <p:nvPr/>
          </p:nvSpPr>
          <p:spPr>
            <a:xfrm>
              <a:off x="9388475" y="4300092"/>
              <a:ext cx="908303" cy="29260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97">
              <a:extLst>
                <a:ext uri="{FF2B5EF4-FFF2-40B4-BE49-F238E27FC236}">
                  <a16:creationId xmlns:a16="http://schemas.microsoft.com/office/drawing/2014/main" id="{D1520B43-8DB1-461B-B40F-6A8B21F1D7C8}"/>
                </a:ext>
              </a:extLst>
            </p:cNvPr>
            <p:cNvSpPr/>
            <p:nvPr/>
          </p:nvSpPr>
          <p:spPr>
            <a:xfrm>
              <a:off x="10127615" y="4300092"/>
              <a:ext cx="681227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98">
              <a:extLst>
                <a:ext uri="{FF2B5EF4-FFF2-40B4-BE49-F238E27FC236}">
                  <a16:creationId xmlns:a16="http://schemas.microsoft.com/office/drawing/2014/main" id="{BD581109-4B6A-449D-97AC-026940365CC0}"/>
                </a:ext>
              </a:extLst>
            </p:cNvPr>
            <p:cNvSpPr/>
            <p:nvPr/>
          </p:nvSpPr>
          <p:spPr>
            <a:xfrm>
              <a:off x="10581767" y="4300092"/>
              <a:ext cx="152400" cy="29260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807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27726C-6788-48C6-A43F-CE2BC5324466}"/>
              </a:ext>
            </a:extLst>
          </p:cNvPr>
          <p:cNvGrpSpPr/>
          <p:nvPr/>
        </p:nvGrpSpPr>
        <p:grpSpPr>
          <a:xfrm>
            <a:off x="386080" y="3871898"/>
            <a:ext cx="5037480" cy="1906827"/>
            <a:chOff x="1129893" y="3742944"/>
            <a:chExt cx="5037480" cy="1906827"/>
          </a:xfrm>
        </p:grpSpPr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220161EE-DC35-4DA4-8A84-248C3DAD9746}"/>
                </a:ext>
              </a:extLst>
            </p:cNvPr>
            <p:cNvSpPr/>
            <p:nvPr/>
          </p:nvSpPr>
          <p:spPr>
            <a:xfrm>
              <a:off x="1129893" y="3742944"/>
              <a:ext cx="414528" cy="408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5">
              <a:extLst>
                <a:ext uri="{FF2B5EF4-FFF2-40B4-BE49-F238E27FC236}">
                  <a16:creationId xmlns:a16="http://schemas.microsoft.com/office/drawing/2014/main" id="{8AA7367C-4293-48B5-9D43-F841224F2826}"/>
                </a:ext>
              </a:extLst>
            </p:cNvPr>
            <p:cNvSpPr/>
            <p:nvPr/>
          </p:nvSpPr>
          <p:spPr>
            <a:xfrm>
              <a:off x="1337183" y="3742944"/>
              <a:ext cx="950976" cy="408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6">
              <a:extLst>
                <a:ext uri="{FF2B5EF4-FFF2-40B4-BE49-F238E27FC236}">
                  <a16:creationId xmlns:a16="http://schemas.microsoft.com/office/drawing/2014/main" id="{E5C49E1B-3EFA-4529-A4DE-8B0CCFCEC34C}"/>
                </a:ext>
              </a:extLst>
            </p:cNvPr>
            <p:cNvSpPr/>
            <p:nvPr/>
          </p:nvSpPr>
          <p:spPr>
            <a:xfrm>
              <a:off x="2051939" y="3742944"/>
              <a:ext cx="950976" cy="4084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2C40F4E2-D264-4424-BC3D-E2F7108CEEE9}"/>
                </a:ext>
              </a:extLst>
            </p:cNvPr>
            <p:cNvSpPr/>
            <p:nvPr/>
          </p:nvSpPr>
          <p:spPr>
            <a:xfrm>
              <a:off x="2766695" y="3742944"/>
              <a:ext cx="279349" cy="4084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8">
              <a:extLst>
                <a:ext uri="{FF2B5EF4-FFF2-40B4-BE49-F238E27FC236}">
                  <a16:creationId xmlns:a16="http://schemas.microsoft.com/office/drawing/2014/main" id="{57F6CDDA-36A0-40D8-8821-286BCA9953D1}"/>
                </a:ext>
              </a:extLst>
            </p:cNvPr>
            <p:cNvSpPr/>
            <p:nvPr/>
          </p:nvSpPr>
          <p:spPr>
            <a:xfrm>
              <a:off x="2952876" y="3742944"/>
              <a:ext cx="1901952" cy="408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5368F46A-0FA3-42C5-B824-32BD7E6486FA}"/>
                </a:ext>
              </a:extLst>
            </p:cNvPr>
            <p:cNvSpPr/>
            <p:nvPr/>
          </p:nvSpPr>
          <p:spPr>
            <a:xfrm>
              <a:off x="4620133" y="3742944"/>
              <a:ext cx="951433" cy="4084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">
              <a:extLst>
                <a:ext uri="{FF2B5EF4-FFF2-40B4-BE49-F238E27FC236}">
                  <a16:creationId xmlns:a16="http://schemas.microsoft.com/office/drawing/2014/main" id="{CBBA2C68-1275-4F19-9FAA-BEB086F06300}"/>
                </a:ext>
              </a:extLst>
            </p:cNvPr>
            <p:cNvSpPr/>
            <p:nvPr/>
          </p:nvSpPr>
          <p:spPr>
            <a:xfrm>
              <a:off x="1783714" y="4383278"/>
              <a:ext cx="813815" cy="3505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1">
              <a:extLst>
                <a:ext uri="{FF2B5EF4-FFF2-40B4-BE49-F238E27FC236}">
                  <a16:creationId xmlns:a16="http://schemas.microsoft.com/office/drawing/2014/main" id="{23EC3AE6-66A8-48F9-8E47-F2FEADCB456F}"/>
                </a:ext>
              </a:extLst>
            </p:cNvPr>
            <p:cNvSpPr/>
            <p:nvPr/>
          </p:nvSpPr>
          <p:spPr>
            <a:xfrm>
              <a:off x="2394839" y="4383278"/>
              <a:ext cx="814273" cy="3505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2">
              <a:extLst>
                <a:ext uri="{FF2B5EF4-FFF2-40B4-BE49-F238E27FC236}">
                  <a16:creationId xmlns:a16="http://schemas.microsoft.com/office/drawing/2014/main" id="{408F1DB0-772D-4B04-B41D-32F3EA66E586}"/>
                </a:ext>
              </a:extLst>
            </p:cNvPr>
            <p:cNvSpPr/>
            <p:nvPr/>
          </p:nvSpPr>
          <p:spPr>
            <a:xfrm>
              <a:off x="3006217" y="4383278"/>
              <a:ext cx="813816" cy="3505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3">
              <a:extLst>
                <a:ext uri="{FF2B5EF4-FFF2-40B4-BE49-F238E27FC236}">
                  <a16:creationId xmlns:a16="http://schemas.microsoft.com/office/drawing/2014/main" id="{28E1E97F-45BE-4D11-B858-23427C857828}"/>
                </a:ext>
              </a:extLst>
            </p:cNvPr>
            <p:cNvSpPr/>
            <p:nvPr/>
          </p:nvSpPr>
          <p:spPr>
            <a:xfrm>
              <a:off x="1783714" y="4840478"/>
              <a:ext cx="813815" cy="3505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4">
              <a:extLst>
                <a:ext uri="{FF2B5EF4-FFF2-40B4-BE49-F238E27FC236}">
                  <a16:creationId xmlns:a16="http://schemas.microsoft.com/office/drawing/2014/main" id="{491D6177-643B-48A6-9B4B-234780974969}"/>
                </a:ext>
              </a:extLst>
            </p:cNvPr>
            <p:cNvSpPr/>
            <p:nvPr/>
          </p:nvSpPr>
          <p:spPr>
            <a:xfrm>
              <a:off x="2326258" y="4840478"/>
              <a:ext cx="1114767" cy="3505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5">
              <a:extLst>
                <a:ext uri="{FF2B5EF4-FFF2-40B4-BE49-F238E27FC236}">
                  <a16:creationId xmlns:a16="http://schemas.microsoft.com/office/drawing/2014/main" id="{7CE14EFB-0868-4D1B-9437-704ED53E5AD9}"/>
                </a:ext>
              </a:extLst>
            </p:cNvPr>
            <p:cNvSpPr/>
            <p:nvPr/>
          </p:nvSpPr>
          <p:spPr>
            <a:xfrm>
              <a:off x="3317113" y="4840478"/>
              <a:ext cx="813815" cy="35051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6">
              <a:extLst>
                <a:ext uri="{FF2B5EF4-FFF2-40B4-BE49-F238E27FC236}">
                  <a16:creationId xmlns:a16="http://schemas.microsoft.com/office/drawing/2014/main" id="{1B5B1CA8-F5C1-4489-B7A4-5D604C97CB01}"/>
                </a:ext>
              </a:extLst>
            </p:cNvPr>
            <p:cNvSpPr/>
            <p:nvPr/>
          </p:nvSpPr>
          <p:spPr>
            <a:xfrm>
              <a:off x="3928236" y="4840478"/>
              <a:ext cx="1628013" cy="35051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7">
              <a:extLst>
                <a:ext uri="{FF2B5EF4-FFF2-40B4-BE49-F238E27FC236}">
                  <a16:creationId xmlns:a16="http://schemas.microsoft.com/office/drawing/2014/main" id="{61DF359D-F05D-4B41-BE94-0390A2A60E80}"/>
                </a:ext>
              </a:extLst>
            </p:cNvPr>
            <p:cNvSpPr/>
            <p:nvPr/>
          </p:nvSpPr>
          <p:spPr>
            <a:xfrm>
              <a:off x="5353558" y="4840478"/>
              <a:ext cx="813815" cy="3505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8">
              <a:extLst>
                <a:ext uri="{FF2B5EF4-FFF2-40B4-BE49-F238E27FC236}">
                  <a16:creationId xmlns:a16="http://schemas.microsoft.com/office/drawing/2014/main" id="{3BC1AFFB-BB32-463D-850F-AE33E6AABAD1}"/>
                </a:ext>
              </a:extLst>
            </p:cNvPr>
            <p:cNvSpPr txBox="1"/>
            <p:nvPr/>
          </p:nvSpPr>
          <p:spPr>
            <a:xfrm>
              <a:off x="1313814" y="4233417"/>
              <a:ext cx="165100" cy="1398905"/>
            </a:xfrm>
            <a:prstGeom prst="rect">
              <a:avLst/>
            </a:prstGeom>
          </p:spPr>
          <p:txBody>
            <a:bodyPr vert="horz" wrap="square" lIns="0" tIns="1041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20"/>
                </a:spcBef>
              </a:pPr>
              <a:r>
                <a:rPr sz="2400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4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720"/>
                </a:spcBef>
              </a:pPr>
              <a:r>
                <a:rPr sz="2400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4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730"/>
                </a:spcBef>
              </a:pPr>
              <a:r>
                <a:rPr sz="2400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400">
                <a:latin typeface="Wingdings"/>
                <a:cs typeface="Wingdings"/>
              </a:endParaRPr>
            </a:p>
          </p:txBody>
        </p:sp>
        <p:sp>
          <p:nvSpPr>
            <p:cNvPr id="50" name="object 19">
              <a:extLst>
                <a:ext uri="{FF2B5EF4-FFF2-40B4-BE49-F238E27FC236}">
                  <a16:creationId xmlns:a16="http://schemas.microsoft.com/office/drawing/2014/main" id="{21BBD878-6791-4BF8-A935-AC84EFC53989}"/>
                </a:ext>
              </a:extLst>
            </p:cNvPr>
            <p:cNvSpPr/>
            <p:nvPr/>
          </p:nvSpPr>
          <p:spPr>
            <a:xfrm>
              <a:off x="1783714" y="5299252"/>
              <a:ext cx="813815" cy="35051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0">
              <a:extLst>
                <a:ext uri="{FF2B5EF4-FFF2-40B4-BE49-F238E27FC236}">
                  <a16:creationId xmlns:a16="http://schemas.microsoft.com/office/drawing/2014/main" id="{2F3F572F-7E43-40A4-AABF-29285AA63E50}"/>
                </a:ext>
              </a:extLst>
            </p:cNvPr>
            <p:cNvSpPr/>
            <p:nvPr/>
          </p:nvSpPr>
          <p:spPr>
            <a:xfrm>
              <a:off x="2326258" y="5299252"/>
              <a:ext cx="940917" cy="35051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1">
              <a:extLst>
                <a:ext uri="{FF2B5EF4-FFF2-40B4-BE49-F238E27FC236}">
                  <a16:creationId xmlns:a16="http://schemas.microsoft.com/office/drawing/2014/main" id="{BBCC1D33-89B2-4B2E-92A3-11107752BF79}"/>
                </a:ext>
              </a:extLst>
            </p:cNvPr>
            <p:cNvSpPr/>
            <p:nvPr/>
          </p:nvSpPr>
          <p:spPr>
            <a:xfrm>
              <a:off x="3204336" y="5299252"/>
              <a:ext cx="813815" cy="35051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2">
              <a:extLst>
                <a:ext uri="{FF2B5EF4-FFF2-40B4-BE49-F238E27FC236}">
                  <a16:creationId xmlns:a16="http://schemas.microsoft.com/office/drawing/2014/main" id="{0C239210-E7E1-43F9-9676-19BB93761138}"/>
                </a:ext>
              </a:extLst>
            </p:cNvPr>
            <p:cNvSpPr/>
            <p:nvPr/>
          </p:nvSpPr>
          <p:spPr>
            <a:xfrm>
              <a:off x="3815460" y="5299252"/>
              <a:ext cx="1628013" cy="35051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AB06A2BA-4E9E-4D37-96F6-A940D67D20DF}"/>
                </a:ext>
              </a:extLst>
            </p:cNvPr>
            <p:cNvSpPr/>
            <p:nvPr/>
          </p:nvSpPr>
          <p:spPr>
            <a:xfrm>
              <a:off x="5240782" y="5299252"/>
              <a:ext cx="813815" cy="3505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7" y="174504"/>
            <a:ext cx="7343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1C0684-3FE4-403A-A480-9A93DA6BC464}"/>
              </a:ext>
            </a:extLst>
          </p:cNvPr>
          <p:cNvGrpSpPr/>
          <p:nvPr/>
        </p:nvGrpSpPr>
        <p:grpSpPr>
          <a:xfrm>
            <a:off x="8147925" y="407848"/>
            <a:ext cx="4265889" cy="338554"/>
            <a:chOff x="3438778" y="322783"/>
            <a:chExt cx="4344034" cy="350824"/>
          </a:xfrm>
        </p:grpSpPr>
        <p:sp>
          <p:nvSpPr>
            <p:cNvPr id="9" name="object 99">
              <a:extLst>
                <a:ext uri="{FF2B5EF4-FFF2-40B4-BE49-F238E27FC236}">
                  <a16:creationId xmlns:a16="http://schemas.microsoft.com/office/drawing/2014/main" id="{2FE36522-1E9F-4809-A549-4B93A62F93ED}"/>
                </a:ext>
              </a:extLst>
            </p:cNvPr>
            <p:cNvSpPr/>
            <p:nvPr/>
          </p:nvSpPr>
          <p:spPr>
            <a:xfrm>
              <a:off x="3438778" y="322783"/>
              <a:ext cx="814273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200"/>
            </a:p>
          </p:txBody>
        </p:sp>
        <p:sp>
          <p:nvSpPr>
            <p:cNvPr id="10" name="object 100">
              <a:extLst>
                <a:ext uri="{FF2B5EF4-FFF2-40B4-BE49-F238E27FC236}">
                  <a16:creationId xmlns:a16="http://schemas.microsoft.com/office/drawing/2014/main" id="{43BE97F3-F155-416E-A38D-DCCF2CD8DF10}"/>
                </a:ext>
              </a:extLst>
            </p:cNvPr>
            <p:cNvSpPr/>
            <p:nvPr/>
          </p:nvSpPr>
          <p:spPr>
            <a:xfrm>
              <a:off x="4050157" y="322783"/>
              <a:ext cx="1085088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200"/>
            </a:p>
          </p:txBody>
        </p:sp>
        <p:sp>
          <p:nvSpPr>
            <p:cNvPr id="11" name="object 101">
              <a:extLst>
                <a:ext uri="{FF2B5EF4-FFF2-40B4-BE49-F238E27FC236}">
                  <a16:creationId xmlns:a16="http://schemas.microsoft.com/office/drawing/2014/main" id="{F7038929-3170-4DCE-AC18-C139D3D88FDE}"/>
                </a:ext>
              </a:extLst>
            </p:cNvPr>
            <p:cNvSpPr/>
            <p:nvPr/>
          </p:nvSpPr>
          <p:spPr>
            <a:xfrm>
              <a:off x="4932553" y="322783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200"/>
            </a:p>
          </p:txBody>
        </p:sp>
        <p:sp>
          <p:nvSpPr>
            <p:cNvPr id="12" name="object 102">
              <a:extLst>
                <a:ext uri="{FF2B5EF4-FFF2-40B4-BE49-F238E27FC236}">
                  <a16:creationId xmlns:a16="http://schemas.microsoft.com/office/drawing/2014/main" id="{91B2B47B-7328-4512-AEE8-BC6AA541BA83}"/>
                </a:ext>
              </a:extLst>
            </p:cNvPr>
            <p:cNvSpPr/>
            <p:nvPr/>
          </p:nvSpPr>
          <p:spPr>
            <a:xfrm>
              <a:off x="5543677" y="322783"/>
              <a:ext cx="1085494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200"/>
            </a:p>
          </p:txBody>
        </p:sp>
        <p:sp>
          <p:nvSpPr>
            <p:cNvPr id="13" name="object 103">
              <a:extLst>
                <a:ext uri="{FF2B5EF4-FFF2-40B4-BE49-F238E27FC236}">
                  <a16:creationId xmlns:a16="http://schemas.microsoft.com/office/drawing/2014/main" id="{23F7655B-34D4-4C12-8E37-2A561252243B}"/>
                </a:ext>
              </a:extLst>
            </p:cNvPr>
            <p:cNvSpPr/>
            <p:nvPr/>
          </p:nvSpPr>
          <p:spPr>
            <a:xfrm>
              <a:off x="6426453" y="322783"/>
              <a:ext cx="1356359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20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3668135-8392-45C1-BB15-7489754B7476}"/>
              </a:ext>
            </a:extLst>
          </p:cNvPr>
          <p:cNvGrpSpPr/>
          <p:nvPr/>
        </p:nvGrpSpPr>
        <p:grpSpPr>
          <a:xfrm>
            <a:off x="470372" y="1256933"/>
            <a:ext cx="9555379" cy="3516503"/>
            <a:chOff x="398500" y="945133"/>
            <a:chExt cx="9555379" cy="3516503"/>
          </a:xfrm>
        </p:grpSpPr>
        <p:sp>
          <p:nvSpPr>
            <p:cNvPr id="113" name="object 2">
              <a:extLst>
                <a:ext uri="{FF2B5EF4-FFF2-40B4-BE49-F238E27FC236}">
                  <a16:creationId xmlns:a16="http://schemas.microsoft.com/office/drawing/2014/main" id="{FD90A025-5E5F-4D18-BCDC-70EB819D5F84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">
              <a:extLst>
                <a:ext uri="{FF2B5EF4-FFF2-40B4-BE49-F238E27FC236}">
                  <a16:creationId xmlns:a16="http://schemas.microsoft.com/office/drawing/2014/main" id="{5D0C68E0-7F30-47DA-8962-6719F5C720BE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4">
              <a:extLst>
                <a:ext uri="{FF2B5EF4-FFF2-40B4-BE49-F238E27FC236}">
                  <a16:creationId xmlns:a16="http://schemas.microsoft.com/office/drawing/2014/main" id="{3A9208DE-EAA5-4E90-9D7C-F9E7D3D8278F}"/>
                </a:ext>
              </a:extLst>
            </p:cNvPr>
            <p:cNvSpPr/>
            <p:nvPr/>
          </p:nvSpPr>
          <p:spPr>
            <a:xfrm>
              <a:off x="1195730" y="945133"/>
              <a:ext cx="1309243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">
              <a:extLst>
                <a:ext uri="{FF2B5EF4-FFF2-40B4-BE49-F238E27FC236}">
                  <a16:creationId xmlns:a16="http://schemas.microsoft.com/office/drawing/2014/main" id="{D6A8B5AF-FDDE-4A28-9363-176F932B949A}"/>
                </a:ext>
              </a:extLst>
            </p:cNvPr>
            <p:cNvSpPr txBox="1"/>
            <p:nvPr/>
          </p:nvSpPr>
          <p:spPr>
            <a:xfrm>
              <a:off x="745642" y="1380490"/>
              <a:ext cx="17716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17" name="object 6">
              <a:extLst>
                <a:ext uri="{FF2B5EF4-FFF2-40B4-BE49-F238E27FC236}">
                  <a16:creationId xmlns:a16="http://schemas.microsoft.com/office/drawing/2014/main" id="{B0B94548-76B2-4D5A-BECC-9693676EF5A0}"/>
                </a:ext>
              </a:extLst>
            </p:cNvPr>
            <p:cNvSpPr/>
            <p:nvPr/>
          </p:nvSpPr>
          <p:spPr>
            <a:xfrm>
              <a:off x="1009802" y="1379474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7">
              <a:extLst>
                <a:ext uri="{FF2B5EF4-FFF2-40B4-BE49-F238E27FC236}">
                  <a16:creationId xmlns:a16="http://schemas.microsoft.com/office/drawing/2014/main" id="{EEB79CD6-5274-4698-B665-DA1097A8EA37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8">
              <a:extLst>
                <a:ext uri="{FF2B5EF4-FFF2-40B4-BE49-F238E27FC236}">
                  <a16:creationId xmlns:a16="http://schemas.microsoft.com/office/drawing/2014/main" id="{243CBF61-232F-4684-8C44-405AEC9B7FF0}"/>
                </a:ext>
              </a:extLst>
            </p:cNvPr>
            <p:cNvSpPr/>
            <p:nvPr/>
          </p:nvSpPr>
          <p:spPr>
            <a:xfrm>
              <a:off x="1262786" y="1760854"/>
              <a:ext cx="908304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9">
              <a:extLst>
                <a:ext uri="{FF2B5EF4-FFF2-40B4-BE49-F238E27FC236}">
                  <a16:creationId xmlns:a16="http://schemas.microsoft.com/office/drawing/2014/main" id="{39987871-0C51-42DF-A428-CEBCE174B2D3}"/>
                </a:ext>
              </a:extLst>
            </p:cNvPr>
            <p:cNvSpPr/>
            <p:nvPr/>
          </p:nvSpPr>
          <p:spPr>
            <a:xfrm>
              <a:off x="2000376" y="1760854"/>
              <a:ext cx="908710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0">
              <a:extLst>
                <a:ext uri="{FF2B5EF4-FFF2-40B4-BE49-F238E27FC236}">
                  <a16:creationId xmlns:a16="http://schemas.microsoft.com/office/drawing/2014/main" id="{B092EDEE-DA64-4BEB-9E4B-AE1B0745BB6A}"/>
                </a:ext>
              </a:extLst>
            </p:cNvPr>
            <p:cNvSpPr/>
            <p:nvPr/>
          </p:nvSpPr>
          <p:spPr>
            <a:xfrm>
              <a:off x="2739898" y="1760854"/>
              <a:ext cx="908303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">
              <a:extLst>
                <a:ext uri="{FF2B5EF4-FFF2-40B4-BE49-F238E27FC236}">
                  <a16:creationId xmlns:a16="http://schemas.microsoft.com/office/drawing/2014/main" id="{F7F86B14-17F0-440D-AD76-1F60388CCE94}"/>
                </a:ext>
              </a:extLst>
            </p:cNvPr>
            <p:cNvSpPr/>
            <p:nvPr/>
          </p:nvSpPr>
          <p:spPr>
            <a:xfrm>
              <a:off x="3477514" y="1760854"/>
              <a:ext cx="454151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">
              <a:extLst>
                <a:ext uri="{FF2B5EF4-FFF2-40B4-BE49-F238E27FC236}">
                  <a16:creationId xmlns:a16="http://schemas.microsoft.com/office/drawing/2014/main" id="{3716D317-27E2-464C-975D-6DE633944BD7}"/>
                </a:ext>
              </a:extLst>
            </p:cNvPr>
            <p:cNvSpPr/>
            <p:nvPr/>
          </p:nvSpPr>
          <p:spPr>
            <a:xfrm>
              <a:off x="3704590" y="1760854"/>
              <a:ext cx="201167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3">
              <a:extLst>
                <a:ext uri="{FF2B5EF4-FFF2-40B4-BE49-F238E27FC236}">
                  <a16:creationId xmlns:a16="http://schemas.microsoft.com/office/drawing/2014/main" id="{964D2B57-FE1D-4258-8878-6D800A3B96B5}"/>
                </a:ext>
              </a:extLst>
            </p:cNvPr>
            <p:cNvSpPr/>
            <p:nvPr/>
          </p:nvSpPr>
          <p:spPr>
            <a:xfrm>
              <a:off x="3838702" y="1760854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4">
              <a:extLst>
                <a:ext uri="{FF2B5EF4-FFF2-40B4-BE49-F238E27FC236}">
                  <a16:creationId xmlns:a16="http://schemas.microsoft.com/office/drawing/2014/main" id="{7748FEBD-0DD6-4E88-B641-E28C287EA978}"/>
                </a:ext>
              </a:extLst>
            </p:cNvPr>
            <p:cNvSpPr/>
            <p:nvPr/>
          </p:nvSpPr>
          <p:spPr>
            <a:xfrm>
              <a:off x="4349241" y="1760854"/>
              <a:ext cx="681685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5">
              <a:extLst>
                <a:ext uri="{FF2B5EF4-FFF2-40B4-BE49-F238E27FC236}">
                  <a16:creationId xmlns:a16="http://schemas.microsoft.com/office/drawing/2014/main" id="{8306D363-A9E0-45C0-BD93-271088279E90}"/>
                </a:ext>
              </a:extLst>
            </p:cNvPr>
            <p:cNvSpPr/>
            <p:nvPr/>
          </p:nvSpPr>
          <p:spPr>
            <a:xfrm>
              <a:off x="4860035" y="1760854"/>
              <a:ext cx="681227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6">
              <a:extLst>
                <a:ext uri="{FF2B5EF4-FFF2-40B4-BE49-F238E27FC236}">
                  <a16:creationId xmlns:a16="http://schemas.microsoft.com/office/drawing/2014/main" id="{017C5B5B-0C06-491E-941B-BA42611F89D6}"/>
                </a:ext>
              </a:extLst>
            </p:cNvPr>
            <p:cNvSpPr/>
            <p:nvPr/>
          </p:nvSpPr>
          <p:spPr>
            <a:xfrm>
              <a:off x="5372100" y="1760854"/>
              <a:ext cx="1135379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7">
              <a:extLst>
                <a:ext uri="{FF2B5EF4-FFF2-40B4-BE49-F238E27FC236}">
                  <a16:creationId xmlns:a16="http://schemas.microsoft.com/office/drawing/2014/main" id="{42FB0B4E-AF6F-4C34-B146-48088FF30F52}"/>
                </a:ext>
              </a:extLst>
            </p:cNvPr>
            <p:cNvSpPr/>
            <p:nvPr/>
          </p:nvSpPr>
          <p:spPr>
            <a:xfrm>
              <a:off x="6336791" y="1760854"/>
              <a:ext cx="454152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8">
              <a:extLst>
                <a:ext uri="{FF2B5EF4-FFF2-40B4-BE49-F238E27FC236}">
                  <a16:creationId xmlns:a16="http://schemas.microsoft.com/office/drawing/2014/main" id="{94C5C7C8-08CA-4A1C-B51F-B459F8471B0B}"/>
                </a:ext>
              </a:extLst>
            </p:cNvPr>
            <p:cNvSpPr/>
            <p:nvPr/>
          </p:nvSpPr>
          <p:spPr>
            <a:xfrm>
              <a:off x="6563868" y="1760854"/>
              <a:ext cx="454151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9">
              <a:extLst>
                <a:ext uri="{FF2B5EF4-FFF2-40B4-BE49-F238E27FC236}">
                  <a16:creationId xmlns:a16="http://schemas.microsoft.com/office/drawing/2014/main" id="{AE16A811-76A6-409C-91F7-131400837946}"/>
                </a:ext>
              </a:extLst>
            </p:cNvPr>
            <p:cNvSpPr/>
            <p:nvPr/>
          </p:nvSpPr>
          <p:spPr>
            <a:xfrm>
              <a:off x="6848856" y="1760854"/>
              <a:ext cx="681685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20">
              <a:extLst>
                <a:ext uri="{FF2B5EF4-FFF2-40B4-BE49-F238E27FC236}">
                  <a16:creationId xmlns:a16="http://schemas.microsoft.com/office/drawing/2014/main" id="{90F25B0C-7E55-417A-8EE4-E23C0972BEC3}"/>
                </a:ext>
              </a:extLst>
            </p:cNvPr>
            <p:cNvSpPr/>
            <p:nvPr/>
          </p:nvSpPr>
          <p:spPr>
            <a:xfrm>
              <a:off x="976274" y="2099182"/>
              <a:ext cx="356616" cy="35052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21">
              <a:extLst>
                <a:ext uri="{FF2B5EF4-FFF2-40B4-BE49-F238E27FC236}">
                  <a16:creationId xmlns:a16="http://schemas.microsoft.com/office/drawing/2014/main" id="{748CF008-27E1-4DC2-BBBE-AEA1DE5EE91F}"/>
                </a:ext>
              </a:extLst>
            </p:cNvPr>
            <p:cNvSpPr/>
            <p:nvPr/>
          </p:nvSpPr>
          <p:spPr>
            <a:xfrm>
              <a:off x="1262786" y="2141854"/>
              <a:ext cx="681228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22">
              <a:extLst>
                <a:ext uri="{FF2B5EF4-FFF2-40B4-BE49-F238E27FC236}">
                  <a16:creationId xmlns:a16="http://schemas.microsoft.com/office/drawing/2014/main" id="{76B30146-2F5D-47D5-AA39-61B2D706AFC5}"/>
                </a:ext>
              </a:extLst>
            </p:cNvPr>
            <p:cNvSpPr/>
            <p:nvPr/>
          </p:nvSpPr>
          <p:spPr>
            <a:xfrm>
              <a:off x="1716913" y="2141854"/>
              <a:ext cx="454151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23">
              <a:extLst>
                <a:ext uri="{FF2B5EF4-FFF2-40B4-BE49-F238E27FC236}">
                  <a16:creationId xmlns:a16="http://schemas.microsoft.com/office/drawing/2014/main" id="{69F53981-3A00-436F-896C-A8D3100190CE}"/>
                </a:ext>
              </a:extLst>
            </p:cNvPr>
            <p:cNvSpPr/>
            <p:nvPr/>
          </p:nvSpPr>
          <p:spPr>
            <a:xfrm>
              <a:off x="2000376" y="2141854"/>
              <a:ext cx="681685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24">
              <a:extLst>
                <a:ext uri="{FF2B5EF4-FFF2-40B4-BE49-F238E27FC236}">
                  <a16:creationId xmlns:a16="http://schemas.microsoft.com/office/drawing/2014/main" id="{25470558-AB8B-4FAE-9ED6-760158787BDF}"/>
                </a:ext>
              </a:extLst>
            </p:cNvPr>
            <p:cNvSpPr/>
            <p:nvPr/>
          </p:nvSpPr>
          <p:spPr>
            <a:xfrm>
              <a:off x="2512822" y="2141854"/>
              <a:ext cx="681227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25">
              <a:extLst>
                <a:ext uri="{FF2B5EF4-FFF2-40B4-BE49-F238E27FC236}">
                  <a16:creationId xmlns:a16="http://schemas.microsoft.com/office/drawing/2014/main" id="{B53B95DC-6FC5-4C07-9AF9-C28C5FCFBE36}"/>
                </a:ext>
              </a:extLst>
            </p:cNvPr>
            <p:cNvSpPr/>
            <p:nvPr/>
          </p:nvSpPr>
          <p:spPr>
            <a:xfrm>
              <a:off x="2966973" y="2141854"/>
              <a:ext cx="454151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26">
              <a:extLst>
                <a:ext uri="{FF2B5EF4-FFF2-40B4-BE49-F238E27FC236}">
                  <a16:creationId xmlns:a16="http://schemas.microsoft.com/office/drawing/2014/main" id="{913D9D9C-C786-4924-8BEB-60C8B955E7E0}"/>
                </a:ext>
              </a:extLst>
            </p:cNvPr>
            <p:cNvSpPr/>
            <p:nvPr/>
          </p:nvSpPr>
          <p:spPr>
            <a:xfrm>
              <a:off x="3250438" y="2141854"/>
              <a:ext cx="681227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27">
              <a:extLst>
                <a:ext uri="{FF2B5EF4-FFF2-40B4-BE49-F238E27FC236}">
                  <a16:creationId xmlns:a16="http://schemas.microsoft.com/office/drawing/2014/main" id="{F596185C-886D-4D32-8C8A-65A126552AF5}"/>
                </a:ext>
              </a:extLst>
            </p:cNvPr>
            <p:cNvSpPr/>
            <p:nvPr/>
          </p:nvSpPr>
          <p:spPr>
            <a:xfrm>
              <a:off x="3704590" y="2141854"/>
              <a:ext cx="454151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28">
              <a:extLst>
                <a:ext uri="{FF2B5EF4-FFF2-40B4-BE49-F238E27FC236}">
                  <a16:creationId xmlns:a16="http://schemas.microsoft.com/office/drawing/2014/main" id="{D827DFD7-AAC4-43AE-BB18-149B8F5371ED}"/>
                </a:ext>
              </a:extLst>
            </p:cNvPr>
            <p:cNvSpPr/>
            <p:nvPr/>
          </p:nvSpPr>
          <p:spPr>
            <a:xfrm>
              <a:off x="3989578" y="2141854"/>
              <a:ext cx="681227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30">
              <a:extLst>
                <a:ext uri="{FF2B5EF4-FFF2-40B4-BE49-F238E27FC236}">
                  <a16:creationId xmlns:a16="http://schemas.microsoft.com/office/drawing/2014/main" id="{3C21C0B7-CC98-487E-9896-277AB2FF9CA7}"/>
                </a:ext>
              </a:extLst>
            </p:cNvPr>
            <p:cNvSpPr/>
            <p:nvPr/>
          </p:nvSpPr>
          <p:spPr>
            <a:xfrm>
              <a:off x="1009802" y="2649347"/>
              <a:ext cx="908303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31">
              <a:extLst>
                <a:ext uri="{FF2B5EF4-FFF2-40B4-BE49-F238E27FC236}">
                  <a16:creationId xmlns:a16="http://schemas.microsoft.com/office/drawing/2014/main" id="{3F308C18-64C7-4A8B-95B5-A1DD68B90974}"/>
                </a:ext>
              </a:extLst>
            </p:cNvPr>
            <p:cNvSpPr/>
            <p:nvPr/>
          </p:nvSpPr>
          <p:spPr>
            <a:xfrm>
              <a:off x="1747392" y="2649347"/>
              <a:ext cx="681228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32">
              <a:extLst>
                <a:ext uri="{FF2B5EF4-FFF2-40B4-BE49-F238E27FC236}">
                  <a16:creationId xmlns:a16="http://schemas.microsoft.com/office/drawing/2014/main" id="{34EC1F89-A0E8-4E81-95C2-424333E9FC36}"/>
                </a:ext>
              </a:extLst>
            </p:cNvPr>
            <p:cNvSpPr/>
            <p:nvPr/>
          </p:nvSpPr>
          <p:spPr>
            <a:xfrm>
              <a:off x="2259457" y="2649347"/>
              <a:ext cx="198881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33">
              <a:extLst>
                <a:ext uri="{FF2B5EF4-FFF2-40B4-BE49-F238E27FC236}">
                  <a16:creationId xmlns:a16="http://schemas.microsoft.com/office/drawing/2014/main" id="{8C860267-3988-4DA4-985C-797A1BA759F9}"/>
                </a:ext>
              </a:extLst>
            </p:cNvPr>
            <p:cNvSpPr/>
            <p:nvPr/>
          </p:nvSpPr>
          <p:spPr>
            <a:xfrm>
              <a:off x="2392045" y="2649347"/>
              <a:ext cx="454761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34">
              <a:extLst>
                <a:ext uri="{FF2B5EF4-FFF2-40B4-BE49-F238E27FC236}">
                  <a16:creationId xmlns:a16="http://schemas.microsoft.com/office/drawing/2014/main" id="{48F18365-39FC-427A-A526-6C2CE2A001CB}"/>
                </a:ext>
              </a:extLst>
            </p:cNvPr>
            <p:cNvSpPr/>
            <p:nvPr/>
          </p:nvSpPr>
          <p:spPr>
            <a:xfrm>
              <a:off x="2619501" y="2649347"/>
              <a:ext cx="913891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35">
              <a:extLst>
                <a:ext uri="{FF2B5EF4-FFF2-40B4-BE49-F238E27FC236}">
                  <a16:creationId xmlns:a16="http://schemas.microsoft.com/office/drawing/2014/main" id="{FECBDE99-74DD-43D9-B01C-4779E016AEA2}"/>
                </a:ext>
              </a:extLst>
            </p:cNvPr>
            <p:cNvSpPr/>
            <p:nvPr/>
          </p:nvSpPr>
          <p:spPr>
            <a:xfrm>
              <a:off x="976274" y="2987370"/>
              <a:ext cx="356616" cy="3508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36">
              <a:extLst>
                <a:ext uri="{FF2B5EF4-FFF2-40B4-BE49-F238E27FC236}">
                  <a16:creationId xmlns:a16="http://schemas.microsoft.com/office/drawing/2014/main" id="{A12B9855-98F6-471B-A1D8-C605670E8FB4}"/>
                </a:ext>
              </a:extLst>
            </p:cNvPr>
            <p:cNvSpPr/>
            <p:nvPr/>
          </p:nvSpPr>
          <p:spPr>
            <a:xfrm>
              <a:off x="1262786" y="3030296"/>
              <a:ext cx="681228" cy="29291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37">
              <a:extLst>
                <a:ext uri="{FF2B5EF4-FFF2-40B4-BE49-F238E27FC236}">
                  <a16:creationId xmlns:a16="http://schemas.microsoft.com/office/drawing/2014/main" id="{6BADBD6C-CFDF-461C-8D0E-4AC35BB24A24}"/>
                </a:ext>
              </a:extLst>
            </p:cNvPr>
            <p:cNvSpPr/>
            <p:nvPr/>
          </p:nvSpPr>
          <p:spPr>
            <a:xfrm>
              <a:off x="1773301" y="3030296"/>
              <a:ext cx="454151" cy="29291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38">
              <a:extLst>
                <a:ext uri="{FF2B5EF4-FFF2-40B4-BE49-F238E27FC236}">
                  <a16:creationId xmlns:a16="http://schemas.microsoft.com/office/drawing/2014/main" id="{1A38D5CD-9CA5-4CAF-9D2F-9149EDF0EB0E}"/>
                </a:ext>
              </a:extLst>
            </p:cNvPr>
            <p:cNvSpPr/>
            <p:nvPr/>
          </p:nvSpPr>
          <p:spPr>
            <a:xfrm>
              <a:off x="2058289" y="3030296"/>
              <a:ext cx="454151" cy="29291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39">
              <a:extLst>
                <a:ext uri="{FF2B5EF4-FFF2-40B4-BE49-F238E27FC236}">
                  <a16:creationId xmlns:a16="http://schemas.microsoft.com/office/drawing/2014/main" id="{1290955D-F0DF-421B-9E11-B02EFED93F6E}"/>
                </a:ext>
              </a:extLst>
            </p:cNvPr>
            <p:cNvSpPr/>
            <p:nvPr/>
          </p:nvSpPr>
          <p:spPr>
            <a:xfrm>
              <a:off x="2341752" y="3030296"/>
              <a:ext cx="681685" cy="29291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40">
              <a:extLst>
                <a:ext uri="{FF2B5EF4-FFF2-40B4-BE49-F238E27FC236}">
                  <a16:creationId xmlns:a16="http://schemas.microsoft.com/office/drawing/2014/main" id="{C32522CE-754A-4975-BBD3-2AD054F1510D}"/>
                </a:ext>
              </a:extLst>
            </p:cNvPr>
            <p:cNvSpPr/>
            <p:nvPr/>
          </p:nvSpPr>
          <p:spPr>
            <a:xfrm>
              <a:off x="2854198" y="3030296"/>
              <a:ext cx="454151" cy="2929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41">
              <a:extLst>
                <a:ext uri="{FF2B5EF4-FFF2-40B4-BE49-F238E27FC236}">
                  <a16:creationId xmlns:a16="http://schemas.microsoft.com/office/drawing/2014/main" id="{085B9217-2589-45C3-9F59-EDB0A0A28FCA}"/>
                </a:ext>
              </a:extLst>
            </p:cNvPr>
            <p:cNvSpPr/>
            <p:nvPr/>
          </p:nvSpPr>
          <p:spPr>
            <a:xfrm>
              <a:off x="3137661" y="3030296"/>
              <a:ext cx="201167" cy="29291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42">
              <a:extLst>
                <a:ext uri="{FF2B5EF4-FFF2-40B4-BE49-F238E27FC236}">
                  <a16:creationId xmlns:a16="http://schemas.microsoft.com/office/drawing/2014/main" id="{30A643DF-E589-4E88-A0AF-8CCDBB6802FB}"/>
                </a:ext>
              </a:extLst>
            </p:cNvPr>
            <p:cNvSpPr/>
            <p:nvPr/>
          </p:nvSpPr>
          <p:spPr>
            <a:xfrm>
              <a:off x="3271773" y="3030296"/>
              <a:ext cx="1135379" cy="2929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43">
              <a:extLst>
                <a:ext uri="{FF2B5EF4-FFF2-40B4-BE49-F238E27FC236}">
                  <a16:creationId xmlns:a16="http://schemas.microsoft.com/office/drawing/2014/main" id="{D237FA25-EC86-47DB-8AD8-47CD06F49344}"/>
                </a:ext>
              </a:extLst>
            </p:cNvPr>
            <p:cNvSpPr/>
            <p:nvPr/>
          </p:nvSpPr>
          <p:spPr>
            <a:xfrm>
              <a:off x="4180078" y="3030296"/>
              <a:ext cx="198882" cy="29291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44">
              <a:extLst>
                <a:ext uri="{FF2B5EF4-FFF2-40B4-BE49-F238E27FC236}">
                  <a16:creationId xmlns:a16="http://schemas.microsoft.com/office/drawing/2014/main" id="{ACED2192-AEDF-43FD-871F-6AEADE2ECEC6}"/>
                </a:ext>
              </a:extLst>
            </p:cNvPr>
            <p:cNvSpPr/>
            <p:nvPr/>
          </p:nvSpPr>
          <p:spPr>
            <a:xfrm>
              <a:off x="4312665" y="3030296"/>
              <a:ext cx="681685" cy="29291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45">
              <a:extLst>
                <a:ext uri="{FF2B5EF4-FFF2-40B4-BE49-F238E27FC236}">
                  <a16:creationId xmlns:a16="http://schemas.microsoft.com/office/drawing/2014/main" id="{DB86E5BA-8C0E-4F67-A481-76C73BC931C0}"/>
                </a:ext>
              </a:extLst>
            </p:cNvPr>
            <p:cNvSpPr/>
            <p:nvPr/>
          </p:nvSpPr>
          <p:spPr>
            <a:xfrm>
              <a:off x="4767071" y="3030296"/>
              <a:ext cx="198882" cy="29291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46">
              <a:extLst>
                <a:ext uri="{FF2B5EF4-FFF2-40B4-BE49-F238E27FC236}">
                  <a16:creationId xmlns:a16="http://schemas.microsoft.com/office/drawing/2014/main" id="{B3BDF0CC-98EC-40CB-AF89-2FA295F6E8DA}"/>
                </a:ext>
              </a:extLst>
            </p:cNvPr>
            <p:cNvSpPr/>
            <p:nvPr/>
          </p:nvSpPr>
          <p:spPr>
            <a:xfrm>
              <a:off x="4899659" y="3030296"/>
              <a:ext cx="681227" cy="29291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47">
              <a:extLst>
                <a:ext uri="{FF2B5EF4-FFF2-40B4-BE49-F238E27FC236}">
                  <a16:creationId xmlns:a16="http://schemas.microsoft.com/office/drawing/2014/main" id="{69A19BF6-9808-41B6-B9E3-FC5D233D4E05}"/>
                </a:ext>
              </a:extLst>
            </p:cNvPr>
            <p:cNvSpPr/>
            <p:nvPr/>
          </p:nvSpPr>
          <p:spPr>
            <a:xfrm>
              <a:off x="976274" y="3368928"/>
              <a:ext cx="356616" cy="3505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48">
              <a:extLst>
                <a:ext uri="{FF2B5EF4-FFF2-40B4-BE49-F238E27FC236}">
                  <a16:creationId xmlns:a16="http://schemas.microsoft.com/office/drawing/2014/main" id="{3797EEE0-B48A-4445-B39A-833998F3F0B3}"/>
                </a:ext>
              </a:extLst>
            </p:cNvPr>
            <p:cNvSpPr/>
            <p:nvPr/>
          </p:nvSpPr>
          <p:spPr>
            <a:xfrm>
              <a:off x="1262786" y="3411601"/>
              <a:ext cx="681228" cy="29260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49">
              <a:extLst>
                <a:ext uri="{FF2B5EF4-FFF2-40B4-BE49-F238E27FC236}">
                  <a16:creationId xmlns:a16="http://schemas.microsoft.com/office/drawing/2014/main" id="{60EC8924-ED73-436E-9171-DAF8AF222A3B}"/>
                </a:ext>
              </a:extLst>
            </p:cNvPr>
            <p:cNvSpPr/>
            <p:nvPr/>
          </p:nvSpPr>
          <p:spPr>
            <a:xfrm>
              <a:off x="1773301" y="3411601"/>
              <a:ext cx="908710" cy="29260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50">
              <a:extLst>
                <a:ext uri="{FF2B5EF4-FFF2-40B4-BE49-F238E27FC236}">
                  <a16:creationId xmlns:a16="http://schemas.microsoft.com/office/drawing/2014/main" id="{7348C4F7-08E0-4C8B-AA6B-E94B62ABDF70}"/>
                </a:ext>
              </a:extLst>
            </p:cNvPr>
            <p:cNvSpPr/>
            <p:nvPr/>
          </p:nvSpPr>
          <p:spPr>
            <a:xfrm>
              <a:off x="2454910" y="3411601"/>
              <a:ext cx="1403223" cy="29260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51">
              <a:extLst>
                <a:ext uri="{FF2B5EF4-FFF2-40B4-BE49-F238E27FC236}">
                  <a16:creationId xmlns:a16="http://schemas.microsoft.com/office/drawing/2014/main" id="{9A26744E-BB49-4EF7-BF1E-2CC79857236D}"/>
                </a:ext>
              </a:extLst>
            </p:cNvPr>
            <p:cNvSpPr/>
            <p:nvPr/>
          </p:nvSpPr>
          <p:spPr>
            <a:xfrm>
              <a:off x="3794505" y="3411601"/>
              <a:ext cx="681227" cy="29260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52">
              <a:extLst>
                <a:ext uri="{FF2B5EF4-FFF2-40B4-BE49-F238E27FC236}">
                  <a16:creationId xmlns:a16="http://schemas.microsoft.com/office/drawing/2014/main" id="{B347DA86-4E10-426E-9FE0-E05101303815}"/>
                </a:ext>
              </a:extLst>
            </p:cNvPr>
            <p:cNvSpPr/>
            <p:nvPr/>
          </p:nvSpPr>
          <p:spPr>
            <a:xfrm>
              <a:off x="1637664" y="3815460"/>
              <a:ext cx="1021461" cy="26212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53">
              <a:extLst>
                <a:ext uri="{FF2B5EF4-FFF2-40B4-BE49-F238E27FC236}">
                  <a16:creationId xmlns:a16="http://schemas.microsoft.com/office/drawing/2014/main" id="{8420BFE4-B899-4F5E-97C8-31592D2CEA79}"/>
                </a:ext>
              </a:extLst>
            </p:cNvPr>
            <p:cNvSpPr/>
            <p:nvPr/>
          </p:nvSpPr>
          <p:spPr>
            <a:xfrm>
              <a:off x="2454910" y="3815460"/>
              <a:ext cx="171450" cy="26212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54">
              <a:extLst>
                <a:ext uri="{FF2B5EF4-FFF2-40B4-BE49-F238E27FC236}">
                  <a16:creationId xmlns:a16="http://schemas.microsoft.com/office/drawing/2014/main" id="{A44DAFD9-2140-4693-9B03-D9FAD7AC50C7}"/>
                </a:ext>
              </a:extLst>
            </p:cNvPr>
            <p:cNvSpPr/>
            <p:nvPr/>
          </p:nvSpPr>
          <p:spPr>
            <a:xfrm>
              <a:off x="2569210" y="3815460"/>
              <a:ext cx="816863" cy="26212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55">
              <a:extLst>
                <a:ext uri="{FF2B5EF4-FFF2-40B4-BE49-F238E27FC236}">
                  <a16:creationId xmlns:a16="http://schemas.microsoft.com/office/drawing/2014/main" id="{A7CB67EC-59AB-4D90-9DA9-B06BEA22B9A3}"/>
                </a:ext>
              </a:extLst>
            </p:cNvPr>
            <p:cNvSpPr/>
            <p:nvPr/>
          </p:nvSpPr>
          <p:spPr>
            <a:xfrm>
              <a:off x="3230626" y="3815460"/>
              <a:ext cx="816863" cy="26212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56">
              <a:extLst>
                <a:ext uri="{FF2B5EF4-FFF2-40B4-BE49-F238E27FC236}">
                  <a16:creationId xmlns:a16="http://schemas.microsoft.com/office/drawing/2014/main" id="{26965FB5-88DB-4F87-921D-893B11BB3796}"/>
                </a:ext>
              </a:extLst>
            </p:cNvPr>
            <p:cNvSpPr/>
            <p:nvPr/>
          </p:nvSpPr>
          <p:spPr>
            <a:xfrm>
              <a:off x="3843273" y="3815460"/>
              <a:ext cx="137160" cy="26212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57">
              <a:extLst>
                <a:ext uri="{FF2B5EF4-FFF2-40B4-BE49-F238E27FC236}">
                  <a16:creationId xmlns:a16="http://schemas.microsoft.com/office/drawing/2014/main" id="{E5BD5621-D867-4BA3-81F3-47762ED41B49}"/>
                </a:ext>
              </a:extLst>
            </p:cNvPr>
            <p:cNvSpPr/>
            <p:nvPr/>
          </p:nvSpPr>
          <p:spPr>
            <a:xfrm>
              <a:off x="1825117" y="4199509"/>
              <a:ext cx="178307" cy="26212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58">
              <a:extLst>
                <a:ext uri="{FF2B5EF4-FFF2-40B4-BE49-F238E27FC236}">
                  <a16:creationId xmlns:a16="http://schemas.microsoft.com/office/drawing/2014/main" id="{099542A0-0F3A-4799-9893-B34925DBD9CD}"/>
                </a:ext>
              </a:extLst>
            </p:cNvPr>
            <p:cNvSpPr/>
            <p:nvPr/>
          </p:nvSpPr>
          <p:spPr>
            <a:xfrm>
              <a:off x="2137536" y="4199509"/>
              <a:ext cx="137160" cy="26212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59">
              <a:extLst>
                <a:ext uri="{FF2B5EF4-FFF2-40B4-BE49-F238E27FC236}">
                  <a16:creationId xmlns:a16="http://schemas.microsoft.com/office/drawing/2014/main" id="{53919F25-855F-420E-8ADC-DE5701362DEF}"/>
                </a:ext>
              </a:extLst>
            </p:cNvPr>
            <p:cNvSpPr/>
            <p:nvPr/>
          </p:nvSpPr>
          <p:spPr>
            <a:xfrm>
              <a:off x="2503677" y="4199509"/>
              <a:ext cx="137160" cy="26212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60">
              <a:extLst>
                <a:ext uri="{FF2B5EF4-FFF2-40B4-BE49-F238E27FC236}">
                  <a16:creationId xmlns:a16="http://schemas.microsoft.com/office/drawing/2014/main" id="{4AEDEBE9-278A-4C75-8663-335EBF545692}"/>
                </a:ext>
              </a:extLst>
            </p:cNvPr>
            <p:cNvSpPr txBox="1"/>
            <p:nvPr/>
          </p:nvSpPr>
          <p:spPr>
            <a:xfrm>
              <a:off x="1338452" y="3657980"/>
              <a:ext cx="1442720" cy="793750"/>
            </a:xfrm>
            <a:prstGeom prst="rect">
              <a:avLst/>
            </a:prstGeom>
          </p:spPr>
          <p:txBody>
            <a:bodyPr vert="horz" wrap="square" lIns="0" tIns="12255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65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  <a:p>
              <a:pPr marL="299085" indent="-286385">
                <a:lnSpc>
                  <a:spcPct val="100000"/>
                </a:lnSpc>
                <a:spcBef>
                  <a:spcPts val="860"/>
                </a:spcBef>
                <a:buFont typeface="Wingdings"/>
                <a:buChar char=""/>
                <a:tabLst>
                  <a:tab pos="299085" algn="l"/>
                  <a:tab pos="299720" algn="l"/>
                  <a:tab pos="917575" algn="l"/>
                </a:tabLst>
              </a:pPr>
              <a:r>
                <a:rPr sz="1800" spc="-15" dirty="0">
                  <a:solidFill>
                    <a:srgbClr val="585858"/>
                  </a:solidFill>
                  <a:latin typeface="Cambria Math"/>
                  <a:cs typeface="Cambria Math"/>
                </a:rPr>
                <a:t>𝑡</a:t>
              </a:r>
              <a:r>
                <a:rPr sz="1950" spc="-22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1  </a:t>
              </a:r>
              <a:r>
                <a:rPr sz="1950" spc="270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 </a:t>
              </a:r>
              <a:r>
                <a:rPr sz="1800" spc="5" dirty="0">
                  <a:solidFill>
                    <a:srgbClr val="585858"/>
                  </a:solidFill>
                  <a:latin typeface="Cambria Math"/>
                  <a:cs typeface="Cambria Math"/>
                </a:rPr>
                <a:t>𝑡</a:t>
              </a:r>
              <a:r>
                <a:rPr sz="1950" spc="7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2	</a:t>
              </a:r>
              <a:r>
                <a:rPr sz="1800" dirty="0">
                  <a:solidFill>
                    <a:srgbClr val="585858"/>
                  </a:solidFill>
                  <a:latin typeface="Cambria Math"/>
                  <a:cs typeface="Cambria Math"/>
                </a:rPr>
                <a:t>⋯</a:t>
              </a:r>
              <a:r>
                <a:rPr sz="1800" spc="60" dirty="0">
                  <a:solidFill>
                    <a:srgbClr val="585858"/>
                  </a:solidFill>
                  <a:latin typeface="Cambria Math"/>
                  <a:cs typeface="Cambria Math"/>
                </a:rPr>
                <a:t> </a:t>
              </a:r>
              <a:r>
                <a:rPr sz="1800" spc="40" dirty="0">
                  <a:solidFill>
                    <a:srgbClr val="585858"/>
                  </a:solidFill>
                  <a:latin typeface="Cambria Math"/>
                  <a:cs typeface="Cambria Math"/>
                </a:rPr>
                <a:t>𝑡</a:t>
              </a:r>
              <a:r>
                <a:rPr sz="1950" spc="60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𝑛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72" name="object 61">
              <a:extLst>
                <a:ext uri="{FF2B5EF4-FFF2-40B4-BE49-F238E27FC236}">
                  <a16:creationId xmlns:a16="http://schemas.microsoft.com/office/drawing/2014/main" id="{CD667AD6-22C9-43B8-97D5-B2BD4682E8B7}"/>
                </a:ext>
              </a:extLst>
            </p:cNvPr>
            <p:cNvSpPr/>
            <p:nvPr/>
          </p:nvSpPr>
          <p:spPr>
            <a:xfrm>
              <a:off x="2829814" y="4199509"/>
              <a:ext cx="612648" cy="26212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62">
              <a:extLst>
                <a:ext uri="{FF2B5EF4-FFF2-40B4-BE49-F238E27FC236}">
                  <a16:creationId xmlns:a16="http://schemas.microsoft.com/office/drawing/2014/main" id="{11254F5F-C98C-4C19-8A26-E1A51E9F1DE0}"/>
                </a:ext>
              </a:extLst>
            </p:cNvPr>
            <p:cNvSpPr/>
            <p:nvPr/>
          </p:nvSpPr>
          <p:spPr>
            <a:xfrm>
              <a:off x="3287014" y="4199509"/>
              <a:ext cx="816863" cy="26212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63">
              <a:extLst>
                <a:ext uri="{FF2B5EF4-FFF2-40B4-BE49-F238E27FC236}">
                  <a16:creationId xmlns:a16="http://schemas.microsoft.com/office/drawing/2014/main" id="{B4B78431-F9FE-4009-9360-B73DC50E513B}"/>
                </a:ext>
              </a:extLst>
            </p:cNvPr>
            <p:cNvSpPr/>
            <p:nvPr/>
          </p:nvSpPr>
          <p:spPr>
            <a:xfrm>
              <a:off x="3899661" y="4199509"/>
              <a:ext cx="173736" cy="26212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64">
              <a:extLst>
                <a:ext uri="{FF2B5EF4-FFF2-40B4-BE49-F238E27FC236}">
                  <a16:creationId xmlns:a16="http://schemas.microsoft.com/office/drawing/2014/main" id="{48C27328-FF90-4C53-B7F8-ACABDC2CEBC1}"/>
                </a:ext>
              </a:extLst>
            </p:cNvPr>
            <p:cNvSpPr txBox="1"/>
            <p:nvPr/>
          </p:nvSpPr>
          <p:spPr>
            <a:xfrm>
              <a:off x="4002785" y="4151757"/>
              <a:ext cx="5372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99415" algn="l"/>
                </a:tabLst>
              </a:pPr>
              <a:r>
                <a:rPr sz="1800" dirty="0">
                  <a:solidFill>
                    <a:srgbClr val="585858"/>
                  </a:solidFill>
                  <a:latin typeface="Cambria Math"/>
                  <a:cs typeface="Cambria Math"/>
                </a:rPr>
                <a:t>𝑓	𝑣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76" name="object 65">
              <a:extLst>
                <a:ext uri="{FF2B5EF4-FFF2-40B4-BE49-F238E27FC236}">
                  <a16:creationId xmlns:a16="http://schemas.microsoft.com/office/drawing/2014/main" id="{2CC0592A-AE6A-455A-B247-F42B3BF42DB4}"/>
                </a:ext>
              </a:extLst>
            </p:cNvPr>
            <p:cNvSpPr/>
            <p:nvPr/>
          </p:nvSpPr>
          <p:spPr>
            <a:xfrm>
              <a:off x="4148073" y="4199509"/>
              <a:ext cx="998677" cy="26212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66">
              <a:extLst>
                <a:ext uri="{FF2B5EF4-FFF2-40B4-BE49-F238E27FC236}">
                  <a16:creationId xmlns:a16="http://schemas.microsoft.com/office/drawing/2014/main" id="{9ABA1396-1BAA-451A-9417-0FADAA978B67}"/>
                </a:ext>
              </a:extLst>
            </p:cNvPr>
            <p:cNvSpPr/>
            <p:nvPr/>
          </p:nvSpPr>
          <p:spPr>
            <a:xfrm>
              <a:off x="4991100" y="4199509"/>
              <a:ext cx="816863" cy="26212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67">
              <a:extLst>
                <a:ext uri="{FF2B5EF4-FFF2-40B4-BE49-F238E27FC236}">
                  <a16:creationId xmlns:a16="http://schemas.microsoft.com/office/drawing/2014/main" id="{48E6B000-AF5D-4090-AD62-FB07724FAFC7}"/>
                </a:ext>
              </a:extLst>
            </p:cNvPr>
            <p:cNvSpPr/>
            <p:nvPr/>
          </p:nvSpPr>
          <p:spPr>
            <a:xfrm>
              <a:off x="5650991" y="4199509"/>
              <a:ext cx="612648" cy="26212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68">
              <a:extLst>
                <a:ext uri="{FF2B5EF4-FFF2-40B4-BE49-F238E27FC236}">
                  <a16:creationId xmlns:a16="http://schemas.microsoft.com/office/drawing/2014/main" id="{0CAB32EC-F0F6-4752-B7E3-DE6050472970}"/>
                </a:ext>
              </a:extLst>
            </p:cNvPr>
            <p:cNvSpPr/>
            <p:nvPr/>
          </p:nvSpPr>
          <p:spPr>
            <a:xfrm>
              <a:off x="6108191" y="4199509"/>
              <a:ext cx="612647" cy="26212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69">
              <a:extLst>
                <a:ext uri="{FF2B5EF4-FFF2-40B4-BE49-F238E27FC236}">
                  <a16:creationId xmlns:a16="http://schemas.microsoft.com/office/drawing/2014/main" id="{6C7D73BC-8DE9-4428-AF67-F76E78DD1202}"/>
                </a:ext>
              </a:extLst>
            </p:cNvPr>
            <p:cNvSpPr/>
            <p:nvPr/>
          </p:nvSpPr>
          <p:spPr>
            <a:xfrm>
              <a:off x="6565392" y="4199509"/>
              <a:ext cx="817270" cy="26212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70">
              <a:extLst>
                <a:ext uri="{FF2B5EF4-FFF2-40B4-BE49-F238E27FC236}">
                  <a16:creationId xmlns:a16="http://schemas.microsoft.com/office/drawing/2014/main" id="{51B3251A-DA59-49BA-8BE3-4A1085904110}"/>
                </a:ext>
              </a:extLst>
            </p:cNvPr>
            <p:cNvSpPr/>
            <p:nvPr/>
          </p:nvSpPr>
          <p:spPr>
            <a:xfrm>
              <a:off x="7225538" y="4199509"/>
              <a:ext cx="408431" cy="26212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71">
              <a:extLst>
                <a:ext uri="{FF2B5EF4-FFF2-40B4-BE49-F238E27FC236}">
                  <a16:creationId xmlns:a16="http://schemas.microsoft.com/office/drawing/2014/main" id="{F5CBF536-AECF-4FDA-A2C2-DE651747330B}"/>
                </a:ext>
              </a:extLst>
            </p:cNvPr>
            <p:cNvSpPr/>
            <p:nvPr/>
          </p:nvSpPr>
          <p:spPr>
            <a:xfrm>
              <a:off x="7429754" y="4199509"/>
              <a:ext cx="178307" cy="26212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72">
              <a:extLst>
                <a:ext uri="{FF2B5EF4-FFF2-40B4-BE49-F238E27FC236}">
                  <a16:creationId xmlns:a16="http://schemas.microsoft.com/office/drawing/2014/main" id="{48EBE3EB-6478-4036-BB7F-3DB9625E5D9E}"/>
                </a:ext>
              </a:extLst>
            </p:cNvPr>
            <p:cNvSpPr/>
            <p:nvPr/>
          </p:nvSpPr>
          <p:spPr>
            <a:xfrm>
              <a:off x="7700264" y="4221734"/>
              <a:ext cx="1368425" cy="212090"/>
            </a:xfrm>
            <a:custGeom>
              <a:avLst/>
              <a:gdLst/>
              <a:ahLst/>
              <a:cxnLst/>
              <a:rect l="l" t="t" r="r" b="b"/>
              <a:pathLst>
                <a:path w="1368425" h="212089">
                  <a:moveTo>
                    <a:pt x="1300860" y="0"/>
                  </a:moveTo>
                  <a:lnTo>
                    <a:pt x="1297812" y="8636"/>
                  </a:lnTo>
                  <a:lnTo>
                    <a:pt x="1310098" y="13946"/>
                  </a:lnTo>
                  <a:lnTo>
                    <a:pt x="1320657" y="21304"/>
                  </a:lnTo>
                  <a:lnTo>
                    <a:pt x="1342048" y="55449"/>
                  </a:lnTo>
                  <a:lnTo>
                    <a:pt x="1349120" y="104902"/>
                  </a:lnTo>
                  <a:lnTo>
                    <a:pt x="1348335" y="123571"/>
                  </a:lnTo>
                  <a:lnTo>
                    <a:pt x="1336547" y="169291"/>
                  </a:lnTo>
                  <a:lnTo>
                    <a:pt x="1310241" y="197866"/>
                  </a:lnTo>
                  <a:lnTo>
                    <a:pt x="1298193" y="203200"/>
                  </a:lnTo>
                  <a:lnTo>
                    <a:pt x="1300860" y="211836"/>
                  </a:lnTo>
                  <a:lnTo>
                    <a:pt x="1341330" y="187779"/>
                  </a:lnTo>
                  <a:lnTo>
                    <a:pt x="1364059" y="143398"/>
                  </a:lnTo>
                  <a:lnTo>
                    <a:pt x="1368425" y="106045"/>
                  </a:lnTo>
                  <a:lnTo>
                    <a:pt x="1367329" y="86592"/>
                  </a:lnTo>
                  <a:lnTo>
                    <a:pt x="1350899" y="37211"/>
                  </a:lnTo>
                  <a:lnTo>
                    <a:pt x="1316198" y="5599"/>
                  </a:lnTo>
                  <a:lnTo>
                    <a:pt x="1300860" y="0"/>
                  </a:lnTo>
                  <a:close/>
                </a:path>
                <a:path w="1368425" h="212089">
                  <a:moveTo>
                    <a:pt x="67563" y="0"/>
                  </a:moveTo>
                  <a:lnTo>
                    <a:pt x="27166" y="24181"/>
                  </a:lnTo>
                  <a:lnTo>
                    <a:pt x="4381" y="68627"/>
                  </a:lnTo>
                  <a:lnTo>
                    <a:pt x="0" y="106045"/>
                  </a:lnTo>
                  <a:lnTo>
                    <a:pt x="1093" y="125477"/>
                  </a:lnTo>
                  <a:lnTo>
                    <a:pt x="17399" y="174752"/>
                  </a:lnTo>
                  <a:lnTo>
                    <a:pt x="52153" y="206309"/>
                  </a:lnTo>
                  <a:lnTo>
                    <a:pt x="67563" y="211836"/>
                  </a:lnTo>
                  <a:lnTo>
                    <a:pt x="70230" y="203200"/>
                  </a:lnTo>
                  <a:lnTo>
                    <a:pt x="58130" y="197866"/>
                  </a:lnTo>
                  <a:lnTo>
                    <a:pt x="47720" y="190436"/>
                  </a:lnTo>
                  <a:lnTo>
                    <a:pt x="26376" y="155765"/>
                  </a:lnTo>
                  <a:lnTo>
                    <a:pt x="19303" y="104902"/>
                  </a:lnTo>
                  <a:lnTo>
                    <a:pt x="20089" y="86830"/>
                  </a:lnTo>
                  <a:lnTo>
                    <a:pt x="31876" y="42164"/>
                  </a:lnTo>
                  <a:lnTo>
                    <a:pt x="58291" y="13946"/>
                  </a:lnTo>
                  <a:lnTo>
                    <a:pt x="70484" y="8636"/>
                  </a:lnTo>
                  <a:lnTo>
                    <a:pt x="6756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73">
              <a:extLst>
                <a:ext uri="{FF2B5EF4-FFF2-40B4-BE49-F238E27FC236}">
                  <a16:creationId xmlns:a16="http://schemas.microsoft.com/office/drawing/2014/main" id="{C2269E4F-ACFF-453D-8E44-FD0EF4E057F4}"/>
                </a:ext>
              </a:extLst>
            </p:cNvPr>
            <p:cNvSpPr/>
            <p:nvPr/>
          </p:nvSpPr>
          <p:spPr>
            <a:xfrm>
              <a:off x="7964678" y="4199509"/>
              <a:ext cx="137159" cy="26212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74">
              <a:extLst>
                <a:ext uri="{FF2B5EF4-FFF2-40B4-BE49-F238E27FC236}">
                  <a16:creationId xmlns:a16="http://schemas.microsoft.com/office/drawing/2014/main" id="{BF74BC59-1187-4BB7-B3B4-3974A5E2F709}"/>
                </a:ext>
              </a:extLst>
            </p:cNvPr>
            <p:cNvSpPr txBox="1"/>
            <p:nvPr/>
          </p:nvSpPr>
          <p:spPr>
            <a:xfrm>
              <a:off x="7535926" y="4151757"/>
              <a:ext cx="7461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548640" algn="l"/>
                </a:tabLst>
              </a:pPr>
              <a:r>
                <a:rPr sz="1800" dirty="0">
                  <a:solidFill>
                    <a:srgbClr val="585858"/>
                  </a:solidFill>
                  <a:latin typeface="Cambria Math"/>
                  <a:cs typeface="Cambria Math"/>
                </a:rPr>
                <a:t>𝑓 </a:t>
              </a:r>
              <a:r>
                <a:rPr sz="1800" spc="5" dirty="0">
                  <a:solidFill>
                    <a:srgbClr val="585858"/>
                  </a:solidFill>
                  <a:latin typeface="Cambria Math"/>
                  <a:cs typeface="Cambria Math"/>
                </a:rPr>
                <a:t> </a:t>
              </a:r>
              <a:r>
                <a:rPr sz="1800" spc="-65" dirty="0">
                  <a:solidFill>
                    <a:srgbClr val="585858"/>
                  </a:solidFill>
                  <a:latin typeface="Cambria Math"/>
                  <a:cs typeface="Cambria Math"/>
                </a:rPr>
                <a:t>𝑡</a:t>
              </a:r>
              <a:r>
                <a:rPr sz="1950" spc="60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1</a:t>
              </a:r>
              <a:r>
                <a:rPr sz="1950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	</a:t>
              </a:r>
              <a:r>
                <a:rPr sz="1800" spc="-30" dirty="0">
                  <a:solidFill>
                    <a:srgbClr val="585858"/>
                  </a:solidFill>
                  <a:latin typeface="Cambria Math"/>
                  <a:cs typeface="Cambria Math"/>
                </a:rPr>
                <a:t>𝑡</a:t>
              </a:r>
              <a:r>
                <a:rPr sz="1950" spc="60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2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86" name="object 75">
              <a:extLst>
                <a:ext uri="{FF2B5EF4-FFF2-40B4-BE49-F238E27FC236}">
                  <a16:creationId xmlns:a16="http://schemas.microsoft.com/office/drawing/2014/main" id="{CE1FDA96-CAD3-4ADC-88E4-F194F69A5BF7}"/>
                </a:ext>
              </a:extLst>
            </p:cNvPr>
            <p:cNvSpPr/>
            <p:nvPr/>
          </p:nvSpPr>
          <p:spPr>
            <a:xfrm>
              <a:off x="8277097" y="4199509"/>
              <a:ext cx="137159" cy="26212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76">
              <a:extLst>
                <a:ext uri="{FF2B5EF4-FFF2-40B4-BE49-F238E27FC236}">
                  <a16:creationId xmlns:a16="http://schemas.microsoft.com/office/drawing/2014/main" id="{3D6219AF-12CB-49AC-8BB0-2289E0C55D1B}"/>
                </a:ext>
              </a:extLst>
            </p:cNvPr>
            <p:cNvSpPr/>
            <p:nvPr/>
          </p:nvSpPr>
          <p:spPr>
            <a:xfrm>
              <a:off x="8719057" y="4199509"/>
              <a:ext cx="137159" cy="26212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77">
              <a:extLst>
                <a:ext uri="{FF2B5EF4-FFF2-40B4-BE49-F238E27FC236}">
                  <a16:creationId xmlns:a16="http://schemas.microsoft.com/office/drawing/2014/main" id="{C2BD6178-50E8-4095-86D4-E859F6F6B765}"/>
                </a:ext>
              </a:extLst>
            </p:cNvPr>
            <p:cNvSpPr txBox="1"/>
            <p:nvPr/>
          </p:nvSpPr>
          <p:spPr>
            <a:xfrm>
              <a:off x="8421369" y="4151757"/>
              <a:ext cx="5753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65760" algn="l"/>
                </a:tabLst>
              </a:pPr>
              <a:r>
                <a:rPr sz="1800" dirty="0">
                  <a:solidFill>
                    <a:srgbClr val="585858"/>
                  </a:solidFill>
                  <a:latin typeface="Cambria Math"/>
                  <a:cs typeface="Cambria Math"/>
                </a:rPr>
                <a:t>⋯	</a:t>
              </a:r>
              <a:r>
                <a:rPr sz="1800" spc="-30" dirty="0">
                  <a:solidFill>
                    <a:srgbClr val="585858"/>
                  </a:solidFill>
                  <a:latin typeface="Cambria Math"/>
                  <a:cs typeface="Cambria Math"/>
                </a:rPr>
                <a:t>𝑡</a:t>
              </a:r>
              <a:r>
                <a:rPr sz="1950" spc="284" baseline="-14957" dirty="0">
                  <a:solidFill>
                    <a:srgbClr val="585858"/>
                  </a:solidFill>
                  <a:latin typeface="Cambria Math"/>
                  <a:cs typeface="Cambria Math"/>
                </a:rPr>
                <a:t>𝑛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89" name="object 78">
              <a:extLst>
                <a:ext uri="{FF2B5EF4-FFF2-40B4-BE49-F238E27FC236}">
                  <a16:creationId xmlns:a16="http://schemas.microsoft.com/office/drawing/2014/main" id="{81A57D55-D876-40DB-8293-4943E59F4D04}"/>
                </a:ext>
              </a:extLst>
            </p:cNvPr>
            <p:cNvSpPr/>
            <p:nvPr/>
          </p:nvSpPr>
          <p:spPr>
            <a:xfrm>
              <a:off x="9087866" y="4199509"/>
              <a:ext cx="408431" cy="26212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79">
              <a:extLst>
                <a:ext uri="{FF2B5EF4-FFF2-40B4-BE49-F238E27FC236}">
                  <a16:creationId xmlns:a16="http://schemas.microsoft.com/office/drawing/2014/main" id="{B6CF219A-D353-4F46-86AE-7D694B31F7F1}"/>
                </a:ext>
              </a:extLst>
            </p:cNvPr>
            <p:cNvSpPr/>
            <p:nvPr/>
          </p:nvSpPr>
          <p:spPr>
            <a:xfrm>
              <a:off x="9341231" y="4199509"/>
              <a:ext cx="612648" cy="26212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85">
              <a:extLst>
                <a:ext uri="{FF2B5EF4-FFF2-40B4-BE49-F238E27FC236}">
                  <a16:creationId xmlns:a16="http://schemas.microsoft.com/office/drawing/2014/main" id="{F5A100B8-AC64-4B00-865F-2EE2719F22AF}"/>
                </a:ext>
              </a:extLst>
            </p:cNvPr>
            <p:cNvSpPr txBox="1"/>
            <p:nvPr/>
          </p:nvSpPr>
          <p:spPr>
            <a:xfrm>
              <a:off x="7327772" y="2449829"/>
              <a:ext cx="24371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5" dirty="0">
                  <a:latin typeface="맑은 고딕"/>
                  <a:cs typeface="맑은 고딕"/>
                </a:rPr>
                <a:t>has(Sparrow,</a:t>
              </a:r>
              <a:r>
                <a:rPr sz="1800" spc="-50" dirty="0">
                  <a:latin typeface="맑은 고딕"/>
                  <a:cs typeface="맑은 고딕"/>
                </a:rPr>
                <a:t> </a:t>
              </a:r>
              <a:r>
                <a:rPr sz="1800" spc="-10" dirty="0">
                  <a:latin typeface="맑은 고딕"/>
                  <a:cs typeface="맑은 고딕"/>
                </a:rPr>
                <a:t>legs(bird))</a:t>
              </a:r>
              <a:endParaRPr sz="1800">
                <a:latin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07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76D68A-8CB6-4E73-B228-D5BDDAED6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65" b="48281"/>
          <a:stretch/>
        </p:blipFill>
        <p:spPr>
          <a:xfrm>
            <a:off x="162559" y="1129886"/>
            <a:ext cx="4958081" cy="261084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90A6BE7-D665-47C4-825C-34BF14503AFE}"/>
              </a:ext>
            </a:extLst>
          </p:cNvPr>
          <p:cNvGrpSpPr/>
          <p:nvPr/>
        </p:nvGrpSpPr>
        <p:grpSpPr>
          <a:xfrm>
            <a:off x="8282269" y="478112"/>
            <a:ext cx="3747171" cy="305020"/>
            <a:chOff x="3438778" y="322783"/>
            <a:chExt cx="4344034" cy="350824"/>
          </a:xfrm>
        </p:grpSpPr>
        <p:sp>
          <p:nvSpPr>
            <p:cNvPr id="8" name="object 30">
              <a:extLst>
                <a:ext uri="{FF2B5EF4-FFF2-40B4-BE49-F238E27FC236}">
                  <a16:creationId xmlns:a16="http://schemas.microsoft.com/office/drawing/2014/main" id="{B53D1F0A-567B-4876-9EAB-D91F8E86CEDA}"/>
                </a:ext>
              </a:extLst>
            </p:cNvPr>
            <p:cNvSpPr/>
            <p:nvPr/>
          </p:nvSpPr>
          <p:spPr>
            <a:xfrm>
              <a:off x="3438778" y="322783"/>
              <a:ext cx="814273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1">
              <a:extLst>
                <a:ext uri="{FF2B5EF4-FFF2-40B4-BE49-F238E27FC236}">
                  <a16:creationId xmlns:a16="http://schemas.microsoft.com/office/drawing/2014/main" id="{3BC79DE9-362B-4BD7-969F-DC4D97EC2A3B}"/>
                </a:ext>
              </a:extLst>
            </p:cNvPr>
            <p:cNvSpPr/>
            <p:nvPr/>
          </p:nvSpPr>
          <p:spPr>
            <a:xfrm>
              <a:off x="4050157" y="322783"/>
              <a:ext cx="1085088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2">
              <a:extLst>
                <a:ext uri="{FF2B5EF4-FFF2-40B4-BE49-F238E27FC236}">
                  <a16:creationId xmlns:a16="http://schemas.microsoft.com/office/drawing/2014/main" id="{71239BBC-5AA9-4FCC-A698-B5BA7B8DEA2F}"/>
                </a:ext>
              </a:extLst>
            </p:cNvPr>
            <p:cNvSpPr/>
            <p:nvPr/>
          </p:nvSpPr>
          <p:spPr>
            <a:xfrm>
              <a:off x="4932553" y="322783"/>
              <a:ext cx="813815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3">
              <a:extLst>
                <a:ext uri="{FF2B5EF4-FFF2-40B4-BE49-F238E27FC236}">
                  <a16:creationId xmlns:a16="http://schemas.microsoft.com/office/drawing/2014/main" id="{D3CC23B6-EE01-4A21-93B4-EEE1903E20B7}"/>
                </a:ext>
              </a:extLst>
            </p:cNvPr>
            <p:cNvSpPr/>
            <p:nvPr/>
          </p:nvSpPr>
          <p:spPr>
            <a:xfrm>
              <a:off x="5543677" y="322783"/>
              <a:ext cx="1085494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4">
              <a:extLst>
                <a:ext uri="{FF2B5EF4-FFF2-40B4-BE49-F238E27FC236}">
                  <a16:creationId xmlns:a16="http://schemas.microsoft.com/office/drawing/2014/main" id="{B82C5B05-6494-44F7-B558-10F71967DB74}"/>
                </a:ext>
              </a:extLst>
            </p:cNvPr>
            <p:cNvSpPr/>
            <p:nvPr/>
          </p:nvSpPr>
          <p:spPr>
            <a:xfrm>
              <a:off x="6426453" y="322783"/>
              <a:ext cx="1356359" cy="3508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C731631-EBBD-4856-B456-E2EE705E50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68" t="10823" r="11124" b="17497"/>
          <a:stretch/>
        </p:blipFill>
        <p:spPr>
          <a:xfrm>
            <a:off x="723208" y="3740728"/>
            <a:ext cx="6458990" cy="23402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E909DA-DC38-4E15-BE61-F7B8ADD39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3613" y="1260822"/>
            <a:ext cx="5442098" cy="28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1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364517" y="3465512"/>
            <a:ext cx="5731483" cy="3001327"/>
            <a:chOff x="364517" y="3465512"/>
            <a:chExt cx="5731483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364517" y="3708260"/>
              <a:ext cx="5279009" cy="1077218"/>
              <a:chOff x="2300566" y="2021840"/>
              <a:chExt cx="7188291" cy="14668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300566" y="2734295"/>
                <a:ext cx="7188291" cy="754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3. </a:t>
                </a:r>
                <a:r>
                  <a:rPr lang="ko-KR" altLang="en-US" sz="3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규칙 기반 지식표현과 추론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규칙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(Rule) 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지식표현과 추론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EB3126-6943-4C4F-AE7E-17FEE0505850}"/>
              </a:ext>
            </a:extLst>
          </p:cNvPr>
          <p:cNvGrpSpPr/>
          <p:nvPr/>
        </p:nvGrpSpPr>
        <p:grpSpPr>
          <a:xfrm>
            <a:off x="447975" y="1298525"/>
            <a:ext cx="11296049" cy="5003344"/>
            <a:chOff x="510297" y="1595576"/>
            <a:chExt cx="11296049" cy="500334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F98CDAA-F0DB-41AA-BE94-B4A4FD78E930}"/>
                </a:ext>
              </a:extLst>
            </p:cNvPr>
            <p:cNvSpPr/>
            <p:nvPr/>
          </p:nvSpPr>
          <p:spPr>
            <a:xfrm>
              <a:off x="5215217" y="3115235"/>
              <a:ext cx="1882588" cy="230841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500"/>
                <a:t>규칙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7F42672-81DC-43F5-A127-8A1C56741B6D}"/>
                </a:ext>
              </a:extLst>
            </p:cNvPr>
            <p:cNvGrpSpPr/>
            <p:nvPr/>
          </p:nvGrpSpPr>
          <p:grpSpPr>
            <a:xfrm rot="1596555" flipH="1">
              <a:off x="6806606" y="2567458"/>
              <a:ext cx="1281223" cy="1281223"/>
              <a:chOff x="4268971" y="2557130"/>
              <a:chExt cx="1281223" cy="1281223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C54CE6E-BAC8-47D0-9349-564D0FFBB294}"/>
                  </a:ext>
                </a:extLst>
              </p:cNvPr>
              <p:cNvCxnSpPr/>
              <p:nvPr/>
            </p:nvCxnSpPr>
            <p:spPr>
              <a:xfrm>
                <a:off x="4338083" y="2626242"/>
                <a:ext cx="1212111" cy="1212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BA6DC91-1BBB-4575-B036-63852A1B7E87}"/>
                  </a:ext>
                </a:extLst>
              </p:cNvPr>
              <p:cNvSpPr/>
              <p:nvPr/>
            </p:nvSpPr>
            <p:spPr>
              <a:xfrm>
                <a:off x="4268971" y="2557130"/>
                <a:ext cx="138224" cy="138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44BE8A2-F9ED-4CCE-AB77-2A0FF9C70CC0}"/>
                </a:ext>
              </a:extLst>
            </p:cNvPr>
            <p:cNvGrpSpPr/>
            <p:nvPr/>
          </p:nvGrpSpPr>
          <p:grpSpPr>
            <a:xfrm rot="1596555" flipV="1">
              <a:off x="4136067" y="4695480"/>
              <a:ext cx="1281223" cy="1281223"/>
              <a:chOff x="4268971" y="2557130"/>
              <a:chExt cx="1281223" cy="1281223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1A8E41A1-0A70-42F6-8374-9A69E1089BCF}"/>
                  </a:ext>
                </a:extLst>
              </p:cNvPr>
              <p:cNvCxnSpPr/>
              <p:nvPr/>
            </p:nvCxnSpPr>
            <p:spPr>
              <a:xfrm>
                <a:off x="4338083" y="2626242"/>
                <a:ext cx="1212111" cy="1212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CE54CF8-CD23-42FD-B104-90225514B994}"/>
                  </a:ext>
                </a:extLst>
              </p:cNvPr>
              <p:cNvSpPr/>
              <p:nvPr/>
            </p:nvSpPr>
            <p:spPr>
              <a:xfrm>
                <a:off x="4268971" y="2557130"/>
                <a:ext cx="138224" cy="138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6C0D5F1-6416-4485-B626-A0A9CD85674E}"/>
                </a:ext>
              </a:extLst>
            </p:cNvPr>
            <p:cNvGrpSpPr/>
            <p:nvPr/>
          </p:nvGrpSpPr>
          <p:grpSpPr>
            <a:xfrm rot="20003444">
              <a:off x="4136067" y="2557130"/>
              <a:ext cx="1281223" cy="1281223"/>
              <a:chOff x="4268971" y="2557130"/>
              <a:chExt cx="1281223" cy="128122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04F2318-6A21-434C-9996-7AEBCCFA6DA3}"/>
                  </a:ext>
                </a:extLst>
              </p:cNvPr>
              <p:cNvCxnSpPr/>
              <p:nvPr/>
            </p:nvCxnSpPr>
            <p:spPr>
              <a:xfrm>
                <a:off x="4338083" y="2626242"/>
                <a:ext cx="1212111" cy="1212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5A3FC602-75DD-490A-9048-0C00F862F7D6}"/>
                  </a:ext>
                </a:extLst>
              </p:cNvPr>
              <p:cNvSpPr/>
              <p:nvPr/>
            </p:nvSpPr>
            <p:spPr>
              <a:xfrm>
                <a:off x="4268971" y="2557130"/>
                <a:ext cx="138224" cy="138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C47A670-DE88-4AB6-882F-94E92667DE76}"/>
                </a:ext>
              </a:extLst>
            </p:cNvPr>
            <p:cNvGrpSpPr/>
            <p:nvPr/>
          </p:nvGrpSpPr>
          <p:grpSpPr>
            <a:xfrm>
              <a:off x="510297" y="1596321"/>
              <a:ext cx="3189768" cy="2135242"/>
              <a:chOff x="534391" y="1782382"/>
              <a:chExt cx="3189768" cy="213524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5A0EB90-4788-490D-B53F-47C8B19FA44A}"/>
                  </a:ext>
                </a:extLst>
              </p:cNvPr>
              <p:cNvSpPr/>
              <p:nvPr/>
            </p:nvSpPr>
            <p:spPr>
              <a:xfrm>
                <a:off x="534391" y="1782382"/>
                <a:ext cx="3189768" cy="21352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75BCB9-EA5C-46E2-ABFA-D0F872AE7CB8}"/>
                  </a:ext>
                </a:extLst>
              </p:cNvPr>
              <p:cNvSpPr txBox="1"/>
              <p:nvPr/>
            </p:nvSpPr>
            <p:spPr>
              <a:xfrm>
                <a:off x="818756" y="2006694"/>
                <a:ext cx="1049378" cy="3586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/>
                    <a:ea typeface="나눔스퀘어 ExtraBold"/>
                  </a:rPr>
                  <a:t>기본 구조</a:t>
                </a: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6C9B3EB-ECD3-4D4C-B987-5C54C45E0866}"/>
                  </a:ext>
                </a:extLst>
              </p:cNvPr>
              <p:cNvCxnSpPr/>
              <p:nvPr/>
            </p:nvCxnSpPr>
            <p:spPr>
              <a:xfrm>
                <a:off x="789221" y="2462391"/>
                <a:ext cx="26131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600935-DC31-481F-990B-2CEDB3ABF936}"/>
                  </a:ext>
                </a:extLst>
              </p:cNvPr>
              <p:cNvSpPr txBox="1"/>
              <p:nvPr/>
            </p:nvSpPr>
            <p:spPr>
              <a:xfrm>
                <a:off x="665956" y="2516324"/>
                <a:ext cx="2736463" cy="820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480" indent="-228480" algn="just">
                  <a:buFont typeface="Arial"/>
                  <a:buChar char="•"/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‘~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이면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~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이다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.’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또는 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‘~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하면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~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한다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.’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와 같은 조건부와 결론부로 구성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8BFDE5E-1FB7-4D78-8E23-63FB82789B2B}"/>
                </a:ext>
              </a:extLst>
            </p:cNvPr>
            <p:cNvGrpSpPr/>
            <p:nvPr/>
          </p:nvGrpSpPr>
          <p:grpSpPr>
            <a:xfrm>
              <a:off x="510297" y="4349737"/>
              <a:ext cx="3189768" cy="2135242"/>
              <a:chOff x="534391" y="1782382"/>
              <a:chExt cx="3189768" cy="2135242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1D5DC52-36F5-43D2-AE30-9FF7DCE0AAC1}"/>
                  </a:ext>
                </a:extLst>
              </p:cNvPr>
              <p:cNvSpPr/>
              <p:nvPr/>
            </p:nvSpPr>
            <p:spPr>
              <a:xfrm>
                <a:off x="534391" y="1782382"/>
                <a:ext cx="3189768" cy="21352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0A4F62-B49B-4203-AFD8-E6DD53CF8DB4}"/>
                  </a:ext>
                </a:extLst>
              </p:cNvPr>
              <p:cNvSpPr txBox="1"/>
              <p:nvPr/>
            </p:nvSpPr>
            <p:spPr>
              <a:xfrm>
                <a:off x="818756" y="2006694"/>
                <a:ext cx="801728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/>
                    <a:ea typeface="나눔스퀘어 ExtraBold"/>
                  </a:rPr>
                  <a:t>조건부</a:t>
                </a: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483CF06-F8EB-42BF-A5D2-E5E9BCE8FB59}"/>
                  </a:ext>
                </a:extLst>
              </p:cNvPr>
              <p:cNvCxnSpPr/>
              <p:nvPr/>
            </p:nvCxnSpPr>
            <p:spPr>
              <a:xfrm>
                <a:off x="789221" y="2462391"/>
                <a:ext cx="26131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BCE726-65EB-417D-B39A-64944AB991D3}"/>
                  </a:ext>
                </a:extLst>
              </p:cNvPr>
              <p:cNvSpPr txBox="1"/>
              <p:nvPr/>
            </p:nvSpPr>
            <p:spPr>
              <a:xfrm>
                <a:off x="710778" y="2516324"/>
                <a:ext cx="2822143" cy="819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480" indent="-228480" algn="just">
                  <a:buFont typeface="Arial"/>
                  <a:buChar char="•"/>
                  <a:defRPr/>
                </a:pP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전건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조건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전제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상황</a:t>
                </a:r>
              </a:p>
              <a:p>
                <a:pPr marL="228480" indent="-228480" algn="just">
                  <a:buFont typeface="Arial"/>
                  <a:buChar char="•"/>
                  <a:defRPr/>
                </a:pP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참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거짓 판정 가능 필수</a:t>
                </a:r>
              </a:p>
              <a:p>
                <a:pPr marL="228480" indent="-228480" algn="just">
                  <a:buFont typeface="Arial"/>
                  <a:buChar char="•"/>
                  <a:defRPr/>
                </a:pP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비교 연산자 사용 가능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8EB88F2-6C25-4E53-AB09-89073840C9A2}"/>
                </a:ext>
              </a:extLst>
            </p:cNvPr>
            <p:cNvGrpSpPr/>
            <p:nvPr/>
          </p:nvGrpSpPr>
          <p:grpSpPr>
            <a:xfrm>
              <a:off x="8616578" y="1595576"/>
              <a:ext cx="3189768" cy="2135242"/>
              <a:chOff x="534391" y="1782382"/>
              <a:chExt cx="3189768" cy="213524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F967C11-22DF-4320-900E-E712ACDB452D}"/>
                  </a:ext>
                </a:extLst>
              </p:cNvPr>
              <p:cNvSpPr/>
              <p:nvPr/>
            </p:nvSpPr>
            <p:spPr>
              <a:xfrm>
                <a:off x="534391" y="1782382"/>
                <a:ext cx="3189768" cy="21352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C027F4-0771-4A9B-A2EF-597A48221811}"/>
                  </a:ext>
                </a:extLst>
              </p:cNvPr>
              <p:cNvSpPr txBox="1"/>
              <p:nvPr/>
            </p:nvSpPr>
            <p:spPr>
              <a:xfrm>
                <a:off x="818756" y="2006694"/>
                <a:ext cx="801221" cy="3594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/>
                    <a:ea typeface="나눔스퀘어 ExtraBold"/>
                  </a:rPr>
                  <a:t>결론부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A403D87A-C51B-4F05-82DF-3418F2DA2180}"/>
                  </a:ext>
                </a:extLst>
              </p:cNvPr>
              <p:cNvCxnSpPr/>
              <p:nvPr/>
            </p:nvCxnSpPr>
            <p:spPr>
              <a:xfrm>
                <a:off x="789221" y="2462391"/>
                <a:ext cx="26131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25CED0-9FC0-41BF-B481-BB31F0CFC1FA}"/>
                  </a:ext>
                </a:extLst>
              </p:cNvPr>
              <p:cNvSpPr txBox="1"/>
              <p:nvPr/>
            </p:nvSpPr>
            <p:spPr>
              <a:xfrm>
                <a:off x="710781" y="2549941"/>
                <a:ext cx="2781286" cy="56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480" indent="-228480" algn="just">
                  <a:buFont typeface="Arial"/>
                  <a:buChar char="•"/>
                  <a:defRPr/>
                </a:pP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여러 개의 결론 포함 가능</a:t>
                </a:r>
              </a:p>
              <a:p>
                <a:pPr marL="228480" indent="-228480" algn="just">
                  <a:buFont typeface="Arial"/>
                  <a:buChar char="•"/>
                  <a:defRPr/>
                </a:pP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대입 연산자 사용 가능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CD9254-718E-4F42-BE17-53C01992FFFE}"/>
                </a:ext>
              </a:extLst>
            </p:cNvPr>
            <p:cNvGrpSpPr/>
            <p:nvPr/>
          </p:nvGrpSpPr>
          <p:grpSpPr>
            <a:xfrm>
              <a:off x="8616578" y="3868078"/>
              <a:ext cx="3189768" cy="2730842"/>
              <a:chOff x="534391" y="1300723"/>
              <a:chExt cx="3189768" cy="2730842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B21D61E-2A14-45C3-8A00-00DD84EB6E26}"/>
                  </a:ext>
                </a:extLst>
              </p:cNvPr>
              <p:cNvSpPr/>
              <p:nvPr/>
            </p:nvSpPr>
            <p:spPr>
              <a:xfrm>
                <a:off x="534391" y="1311735"/>
                <a:ext cx="3189768" cy="27179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416FD9-B12E-4AAC-877D-A18B120D899A}"/>
                  </a:ext>
                </a:extLst>
              </p:cNvPr>
              <p:cNvSpPr txBox="1"/>
              <p:nvPr/>
            </p:nvSpPr>
            <p:spPr>
              <a:xfrm>
                <a:off x="1827623" y="1300723"/>
                <a:ext cx="592455" cy="3591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/>
                    <a:ea typeface="나눔스퀘어 ExtraBold"/>
                  </a:rPr>
                  <a:t>규칙</a:t>
                </a: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A9EEF6C-AD7E-4E04-99F9-7EF18F68B48C}"/>
                  </a:ext>
                </a:extLst>
              </p:cNvPr>
              <p:cNvCxnSpPr/>
              <p:nvPr/>
            </p:nvCxnSpPr>
            <p:spPr>
              <a:xfrm>
                <a:off x="789221" y="1756420"/>
                <a:ext cx="26131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9A6CE8-AEC9-41D5-90B3-9356097BF10E}"/>
                  </a:ext>
                </a:extLst>
              </p:cNvPr>
              <p:cNvSpPr txBox="1"/>
              <p:nvPr/>
            </p:nvSpPr>
            <p:spPr>
              <a:xfrm>
                <a:off x="789221" y="1810353"/>
                <a:ext cx="2613198" cy="2221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99920" indent="-199920" algn="ctr">
                  <a:buFont typeface="Arial"/>
                  <a:buChar char="•"/>
                  <a:defRPr/>
                </a:pP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관계</a:t>
                </a:r>
                <a:b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혈연</a:t>
                </a:r>
                <a:r>
                  <a:rPr lang="en-US" altLang="ko-KR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인과 등의 제반 관계</a:t>
                </a:r>
              </a:p>
              <a:p>
                <a:pPr marL="199920" indent="-199920" algn="ctr">
                  <a:buFont typeface="Arial"/>
                  <a:buChar char="•"/>
                  <a:defRPr/>
                </a:pP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추천</a:t>
                </a:r>
                <a:b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상황에 대한 추천</a:t>
                </a:r>
              </a:p>
              <a:p>
                <a:pPr marL="199920" indent="-199920" algn="ctr">
                  <a:buFont typeface="Arial"/>
                  <a:buChar char="•"/>
                  <a:defRPr/>
                </a:pP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지시</a:t>
                </a:r>
                <a:b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상황에 대한 대응방안 지시</a:t>
                </a:r>
              </a:p>
              <a:p>
                <a:pPr marL="199920" indent="-199920" algn="ctr">
                  <a:buFont typeface="Arial"/>
                  <a:buChar char="•"/>
                  <a:defRPr/>
                </a:pP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전략</a:t>
                </a:r>
                <a:b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특정상황에 대한 전략</a:t>
                </a:r>
              </a:p>
              <a:p>
                <a:pPr marL="199920" indent="-199920" algn="ctr">
                  <a:buFont typeface="Arial"/>
                  <a:buChar char="•"/>
                  <a:defRPr/>
                </a:pP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경험</a:t>
                </a:r>
                <a:b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경험을 통해 획득한 지식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F1E0A96-2839-4B1F-B317-099B22482476}"/>
                </a:ext>
              </a:extLst>
            </p:cNvPr>
            <p:cNvGrpSpPr/>
            <p:nvPr/>
          </p:nvGrpSpPr>
          <p:grpSpPr>
            <a:xfrm rot="20003444" flipH="1" flipV="1">
              <a:off x="6806606" y="4705808"/>
              <a:ext cx="1281223" cy="1281223"/>
              <a:chOff x="4268971" y="2557130"/>
              <a:chExt cx="1281223" cy="128122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869CE77-E13F-414F-A468-6BEF818DFC8F}"/>
                  </a:ext>
                </a:extLst>
              </p:cNvPr>
              <p:cNvCxnSpPr/>
              <p:nvPr/>
            </p:nvCxnSpPr>
            <p:spPr>
              <a:xfrm>
                <a:off x="4338083" y="2626242"/>
                <a:ext cx="1212111" cy="12121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A43D378-09B4-454E-A59C-7ABD22EFF943}"/>
                  </a:ext>
                </a:extLst>
              </p:cNvPr>
              <p:cNvSpPr/>
              <p:nvPr/>
            </p:nvSpPr>
            <p:spPr>
              <a:xfrm>
                <a:off x="4268971" y="2557130"/>
                <a:ext cx="138224" cy="1382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1D7A05E-52AB-474E-8821-06A28782D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17712" y="3062287"/>
              <a:ext cx="3200400" cy="733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68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규칙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(Rule) 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지식표현과 추론</a:t>
            </a:r>
          </a:p>
        </p:txBody>
      </p:sp>
      <p:grpSp>
        <p:nvGrpSpPr>
          <p:cNvPr id="7" name="object 53">
            <a:extLst>
              <a:ext uri="{FF2B5EF4-FFF2-40B4-BE49-F238E27FC236}">
                <a16:creationId xmlns:a16="http://schemas.microsoft.com/office/drawing/2014/main" id="{B5D90FFC-B6AF-4E8A-9DC7-3F317808C337}"/>
              </a:ext>
            </a:extLst>
          </p:cNvPr>
          <p:cNvGrpSpPr/>
          <p:nvPr/>
        </p:nvGrpSpPr>
        <p:grpSpPr>
          <a:xfrm>
            <a:off x="8346830" y="371862"/>
            <a:ext cx="3477514" cy="350824"/>
            <a:chOff x="3807840" y="322783"/>
            <a:chExt cx="3477514" cy="350824"/>
          </a:xfrm>
        </p:grpSpPr>
        <p:pic>
          <p:nvPicPr>
            <p:cNvPr id="8" name="object 54">
              <a:extLst>
                <a:ext uri="{FF2B5EF4-FFF2-40B4-BE49-F238E27FC236}">
                  <a16:creationId xmlns:a16="http://schemas.microsoft.com/office/drawing/2014/main" id="{54CF164D-D160-4831-9663-9D0435088FC7}"/>
                </a:ext>
              </a:extLst>
            </p:cNvPr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07840" y="322783"/>
              <a:ext cx="813815" cy="350824"/>
            </a:xfrm>
            <a:prstGeom prst="rect">
              <a:avLst/>
            </a:prstGeom>
          </p:spPr>
        </p:pic>
        <p:pic>
          <p:nvPicPr>
            <p:cNvPr id="9" name="object 55">
              <a:extLst>
                <a:ext uri="{FF2B5EF4-FFF2-40B4-BE49-F238E27FC236}">
                  <a16:creationId xmlns:a16="http://schemas.microsoft.com/office/drawing/2014/main" id="{8871B5C2-7012-447B-BBD2-4BFD23E7B7F8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418964" y="322783"/>
              <a:ext cx="813815" cy="350824"/>
            </a:xfrm>
            <a:prstGeom prst="rect">
              <a:avLst/>
            </a:prstGeom>
          </p:spPr>
        </p:pic>
        <p:pic>
          <p:nvPicPr>
            <p:cNvPr id="10" name="object 56">
              <a:extLst>
                <a:ext uri="{FF2B5EF4-FFF2-40B4-BE49-F238E27FC236}">
                  <a16:creationId xmlns:a16="http://schemas.microsoft.com/office/drawing/2014/main" id="{4DE4FFF7-A0D4-4C1A-8CDD-29A93C3F9123}"/>
                </a:ext>
              </a:extLst>
            </p:cNvPr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30088" y="322783"/>
              <a:ext cx="813815" cy="350824"/>
            </a:xfrm>
            <a:prstGeom prst="rect">
              <a:avLst/>
            </a:prstGeom>
          </p:spPr>
        </p:pic>
        <p:pic>
          <p:nvPicPr>
            <p:cNvPr id="11" name="object 57">
              <a:extLst>
                <a:ext uri="{FF2B5EF4-FFF2-40B4-BE49-F238E27FC236}">
                  <a16:creationId xmlns:a16="http://schemas.microsoft.com/office/drawing/2014/main" id="{F089B191-3714-4106-9ECF-49489A394431}"/>
                </a:ext>
              </a:extLst>
            </p:cNvPr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72632" y="322783"/>
              <a:ext cx="1712722" cy="35082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6108B4-6FBA-401C-A3A8-46A044D4E601}"/>
              </a:ext>
            </a:extLst>
          </p:cNvPr>
          <p:cNvGrpSpPr/>
          <p:nvPr/>
        </p:nvGrpSpPr>
        <p:grpSpPr>
          <a:xfrm>
            <a:off x="183731" y="1200376"/>
            <a:ext cx="9927891" cy="4535409"/>
            <a:chOff x="398500" y="1188973"/>
            <a:chExt cx="11040770" cy="5128514"/>
          </a:xfrm>
        </p:grpSpPr>
        <p:grpSp>
          <p:nvGrpSpPr>
            <p:cNvPr id="13" name="object 2">
              <a:extLst>
                <a:ext uri="{FF2B5EF4-FFF2-40B4-BE49-F238E27FC236}">
                  <a16:creationId xmlns:a16="http://schemas.microsoft.com/office/drawing/2014/main" id="{F80A5CCA-F816-4909-84EF-C13BBA203911}"/>
                </a:ext>
              </a:extLst>
            </p:cNvPr>
            <p:cNvGrpSpPr/>
            <p:nvPr/>
          </p:nvGrpSpPr>
          <p:grpSpPr>
            <a:xfrm>
              <a:off x="7424928" y="3817619"/>
              <a:ext cx="1812035" cy="315595"/>
              <a:chOff x="7424928" y="3573779"/>
              <a:chExt cx="1812035" cy="315595"/>
            </a:xfrm>
          </p:grpSpPr>
          <p:sp>
            <p:nvSpPr>
              <p:cNvPr id="124" name="object 3">
                <a:extLst>
                  <a:ext uri="{FF2B5EF4-FFF2-40B4-BE49-F238E27FC236}">
                    <a16:creationId xmlns:a16="http://schemas.microsoft.com/office/drawing/2014/main" id="{2D934A4B-D3EF-4EF9-B8AA-E0338B5147A8}"/>
                  </a:ext>
                </a:extLst>
              </p:cNvPr>
              <p:cNvSpPr/>
              <p:nvPr/>
            </p:nvSpPr>
            <p:spPr>
              <a:xfrm>
                <a:off x="7424928" y="3573779"/>
                <a:ext cx="90551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5509" h="315595">
                    <a:moveTo>
                      <a:pt x="0" y="315467"/>
                    </a:moveTo>
                    <a:lnTo>
                      <a:pt x="905255" y="315467"/>
                    </a:lnTo>
                    <a:lnTo>
                      <a:pt x="905255" y="0"/>
                    </a:lnTo>
                    <a:lnTo>
                      <a:pt x="0" y="0"/>
                    </a:lnTo>
                    <a:lnTo>
                      <a:pt x="0" y="315467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25" name="object 4">
                <a:extLst>
                  <a:ext uri="{FF2B5EF4-FFF2-40B4-BE49-F238E27FC236}">
                    <a16:creationId xmlns:a16="http://schemas.microsoft.com/office/drawing/2014/main" id="{1FA8383C-E153-479F-B273-1E3830143320}"/>
                  </a:ext>
                </a:extLst>
              </p:cNvPr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605649" y="3618229"/>
                <a:ext cx="725830" cy="233172"/>
              </a:xfrm>
              <a:prstGeom prst="rect">
                <a:avLst/>
              </a:prstGeom>
            </p:spPr>
          </p:pic>
          <p:sp>
            <p:nvSpPr>
              <p:cNvPr id="126" name="object 5">
                <a:extLst>
                  <a:ext uri="{FF2B5EF4-FFF2-40B4-BE49-F238E27FC236}">
                    <a16:creationId xmlns:a16="http://schemas.microsoft.com/office/drawing/2014/main" id="{AFB70B94-72D6-44E4-A412-0F2140706EC6}"/>
                  </a:ext>
                </a:extLst>
              </p:cNvPr>
              <p:cNvSpPr/>
              <p:nvPr/>
            </p:nvSpPr>
            <p:spPr>
              <a:xfrm>
                <a:off x="8330183" y="3573779"/>
                <a:ext cx="90678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6779" h="315595">
                    <a:moveTo>
                      <a:pt x="906779" y="0"/>
                    </a:moveTo>
                    <a:lnTo>
                      <a:pt x="0" y="0"/>
                    </a:lnTo>
                    <a:lnTo>
                      <a:pt x="0" y="315467"/>
                    </a:lnTo>
                    <a:lnTo>
                      <a:pt x="906779" y="315467"/>
                    </a:lnTo>
                    <a:lnTo>
                      <a:pt x="906779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27" name="object 6">
                <a:extLst>
                  <a:ext uri="{FF2B5EF4-FFF2-40B4-BE49-F238E27FC236}">
                    <a16:creationId xmlns:a16="http://schemas.microsoft.com/office/drawing/2014/main" id="{C46C2EF7-0511-43AA-876C-CCAC2C32BBA4}"/>
                  </a:ext>
                </a:extLst>
              </p:cNvPr>
              <p:cNvSpPr/>
              <p:nvPr/>
            </p:nvSpPr>
            <p:spPr>
              <a:xfrm>
                <a:off x="8330183" y="3573779"/>
                <a:ext cx="90678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6779" h="315595">
                    <a:moveTo>
                      <a:pt x="0" y="315467"/>
                    </a:moveTo>
                    <a:lnTo>
                      <a:pt x="906779" y="315467"/>
                    </a:lnTo>
                    <a:lnTo>
                      <a:pt x="906779" y="0"/>
                    </a:lnTo>
                    <a:lnTo>
                      <a:pt x="0" y="0"/>
                    </a:lnTo>
                    <a:lnTo>
                      <a:pt x="0" y="315467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</p:grp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4B363D01-610F-43E1-B720-077EBC9E7507}"/>
                </a:ext>
              </a:extLst>
            </p:cNvPr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511793" y="3862069"/>
              <a:ext cx="725424" cy="233172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F209DE4B-B190-4E3C-A8D2-8646BEEB593F}"/>
                </a:ext>
              </a:extLst>
            </p:cNvPr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41578" y="1188973"/>
              <a:ext cx="908304" cy="292608"/>
            </a:xfrm>
            <a:prstGeom prst="rect">
              <a:avLst/>
            </a:prstGeom>
          </p:spPr>
        </p:pic>
        <p:pic>
          <p:nvPicPr>
            <p:cNvPr id="16" name="object 9">
              <a:extLst>
                <a:ext uri="{FF2B5EF4-FFF2-40B4-BE49-F238E27FC236}">
                  <a16:creationId xmlns:a16="http://schemas.microsoft.com/office/drawing/2014/main" id="{6D420054-CCB9-4F89-8F04-331EC50B4D37}"/>
                </a:ext>
              </a:extLst>
            </p:cNvPr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98500" y="1214628"/>
              <a:ext cx="88392" cy="213360"/>
            </a:xfrm>
            <a:prstGeom prst="rect">
              <a:avLst/>
            </a:prstGeom>
          </p:spPr>
        </p:pic>
        <p:grpSp>
          <p:nvGrpSpPr>
            <p:cNvPr id="17" name="object 10">
              <a:extLst>
                <a:ext uri="{FF2B5EF4-FFF2-40B4-BE49-F238E27FC236}">
                  <a16:creationId xmlns:a16="http://schemas.microsoft.com/office/drawing/2014/main" id="{D3FAE6A1-5D1C-4041-8936-2135AA7A695A}"/>
                </a:ext>
              </a:extLst>
            </p:cNvPr>
            <p:cNvGrpSpPr/>
            <p:nvPr/>
          </p:nvGrpSpPr>
          <p:grpSpPr>
            <a:xfrm>
              <a:off x="1479169" y="1188973"/>
              <a:ext cx="8575675" cy="292735"/>
              <a:chOff x="1479169" y="945133"/>
              <a:chExt cx="8575675" cy="292735"/>
            </a:xfrm>
          </p:grpSpPr>
          <p:pic>
            <p:nvPicPr>
              <p:cNvPr id="108" name="object 11">
                <a:extLst>
                  <a:ext uri="{FF2B5EF4-FFF2-40B4-BE49-F238E27FC236}">
                    <a16:creationId xmlns:a16="http://schemas.microsoft.com/office/drawing/2014/main" id="{1CCB9501-2236-4F9C-B5E0-208A73F90B65}"/>
                  </a:ext>
                </a:extLst>
              </p:cNvPr>
              <p:cNvPicPr/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479169" y="945133"/>
                <a:ext cx="681228" cy="292608"/>
              </a:xfrm>
              <a:prstGeom prst="rect">
                <a:avLst/>
              </a:prstGeom>
            </p:spPr>
          </p:pic>
          <p:pic>
            <p:nvPicPr>
              <p:cNvPr id="109" name="object 12">
                <a:extLst>
                  <a:ext uri="{FF2B5EF4-FFF2-40B4-BE49-F238E27FC236}">
                    <a16:creationId xmlns:a16="http://schemas.microsoft.com/office/drawing/2014/main" id="{31E5377D-12BB-419A-B2C8-D886751E9D10}"/>
                  </a:ext>
                </a:extLst>
              </p:cNvPr>
              <p:cNvPicPr/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991233" y="945133"/>
                <a:ext cx="908710" cy="292608"/>
              </a:xfrm>
              <a:prstGeom prst="rect">
                <a:avLst/>
              </a:prstGeom>
            </p:spPr>
          </p:pic>
          <p:pic>
            <p:nvPicPr>
              <p:cNvPr id="110" name="object 13">
                <a:extLst>
                  <a:ext uri="{FF2B5EF4-FFF2-40B4-BE49-F238E27FC236}">
                    <a16:creationId xmlns:a16="http://schemas.microsoft.com/office/drawing/2014/main" id="{5DC37F78-ACB6-46A1-9B2E-6FC9B27899F6}"/>
                  </a:ext>
                </a:extLst>
              </p:cNvPr>
              <p:cNvPicPr/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2729230" y="945133"/>
                <a:ext cx="681228" cy="292608"/>
              </a:xfrm>
              <a:prstGeom prst="rect">
                <a:avLst/>
              </a:prstGeom>
            </p:spPr>
          </p:pic>
          <p:pic>
            <p:nvPicPr>
              <p:cNvPr id="111" name="object 14">
                <a:extLst>
                  <a:ext uri="{FF2B5EF4-FFF2-40B4-BE49-F238E27FC236}">
                    <a16:creationId xmlns:a16="http://schemas.microsoft.com/office/drawing/2014/main" id="{3B39814B-B35F-49C6-9A29-99793B50D926}"/>
                  </a:ext>
                </a:extLst>
              </p:cNvPr>
              <p:cNvPicPr/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3241294" y="945133"/>
                <a:ext cx="454152" cy="292608"/>
              </a:xfrm>
              <a:prstGeom prst="rect">
                <a:avLst/>
              </a:prstGeom>
            </p:spPr>
          </p:pic>
          <p:pic>
            <p:nvPicPr>
              <p:cNvPr id="112" name="object 15">
                <a:extLst>
                  <a:ext uri="{FF2B5EF4-FFF2-40B4-BE49-F238E27FC236}">
                    <a16:creationId xmlns:a16="http://schemas.microsoft.com/office/drawing/2014/main" id="{5D03049E-AEF6-41BB-82A6-3767547AC33D}"/>
                  </a:ext>
                </a:extLst>
              </p:cNvPr>
              <p:cNvPicPr/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3524758" y="945133"/>
                <a:ext cx="908303" cy="292608"/>
              </a:xfrm>
              <a:prstGeom prst="rect">
                <a:avLst/>
              </a:prstGeom>
            </p:spPr>
          </p:pic>
          <p:pic>
            <p:nvPicPr>
              <p:cNvPr id="113" name="object 16">
                <a:extLst>
                  <a:ext uri="{FF2B5EF4-FFF2-40B4-BE49-F238E27FC236}">
                    <a16:creationId xmlns:a16="http://schemas.microsoft.com/office/drawing/2014/main" id="{4D350E41-1C51-4B8E-BDD1-455A3D7299DB}"/>
                  </a:ext>
                </a:extLst>
              </p:cNvPr>
              <p:cNvPicPr/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4262373" y="945133"/>
                <a:ext cx="681227" cy="292608"/>
              </a:xfrm>
              <a:prstGeom prst="rect">
                <a:avLst/>
              </a:prstGeom>
            </p:spPr>
          </p:pic>
          <p:pic>
            <p:nvPicPr>
              <p:cNvPr id="114" name="object 17">
                <a:extLst>
                  <a:ext uri="{FF2B5EF4-FFF2-40B4-BE49-F238E27FC236}">
                    <a16:creationId xmlns:a16="http://schemas.microsoft.com/office/drawing/2014/main" id="{C2995591-B42E-4809-B172-CC3DD832CECF}"/>
                  </a:ext>
                </a:extLst>
              </p:cNvPr>
              <p:cNvPicPr/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4716779" y="945133"/>
                <a:ext cx="225551" cy="292608"/>
              </a:xfrm>
              <a:prstGeom prst="rect">
                <a:avLst/>
              </a:prstGeom>
            </p:spPr>
          </p:pic>
          <p:pic>
            <p:nvPicPr>
              <p:cNvPr id="115" name="object 18">
                <a:extLst>
                  <a:ext uri="{FF2B5EF4-FFF2-40B4-BE49-F238E27FC236}">
                    <a16:creationId xmlns:a16="http://schemas.microsoft.com/office/drawing/2014/main" id="{97C321B3-0689-4B37-BEB2-91652752CD2F}"/>
                  </a:ext>
                </a:extLst>
              </p:cNvPr>
              <p:cNvPicPr/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4829555" y="945133"/>
                <a:ext cx="681227" cy="292608"/>
              </a:xfrm>
              <a:prstGeom prst="rect">
                <a:avLst/>
              </a:prstGeom>
            </p:spPr>
          </p:pic>
          <p:pic>
            <p:nvPicPr>
              <p:cNvPr id="116" name="object 19">
                <a:extLst>
                  <a:ext uri="{FF2B5EF4-FFF2-40B4-BE49-F238E27FC236}">
                    <a16:creationId xmlns:a16="http://schemas.microsoft.com/office/drawing/2014/main" id="{D0ED1DFE-EB98-45C3-849C-0DF791B558DF}"/>
                  </a:ext>
                </a:extLst>
              </p:cNvPr>
              <p:cNvPicPr/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5341620" y="945133"/>
                <a:ext cx="454151" cy="292608"/>
              </a:xfrm>
              <a:prstGeom prst="rect">
                <a:avLst/>
              </a:prstGeom>
            </p:spPr>
          </p:pic>
          <p:pic>
            <p:nvPicPr>
              <p:cNvPr id="117" name="object 20">
                <a:extLst>
                  <a:ext uri="{FF2B5EF4-FFF2-40B4-BE49-F238E27FC236}">
                    <a16:creationId xmlns:a16="http://schemas.microsoft.com/office/drawing/2014/main" id="{60703330-DD41-4C33-897D-4D8DF6680427}"/>
                  </a:ext>
                </a:extLst>
              </p:cNvPr>
              <p:cNvPicPr/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5568696" y="945133"/>
                <a:ext cx="225551" cy="292608"/>
              </a:xfrm>
              <a:prstGeom prst="rect">
                <a:avLst/>
              </a:prstGeom>
            </p:spPr>
          </p:pic>
          <p:pic>
            <p:nvPicPr>
              <p:cNvPr id="118" name="object 21">
                <a:extLst>
                  <a:ext uri="{FF2B5EF4-FFF2-40B4-BE49-F238E27FC236}">
                    <a16:creationId xmlns:a16="http://schemas.microsoft.com/office/drawing/2014/main" id="{3FAF704A-5D90-4C07-93CD-906FE40B3191}"/>
                  </a:ext>
                </a:extLst>
              </p:cNvPr>
              <p:cNvPicPr/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5681472" y="945133"/>
                <a:ext cx="454151" cy="292608"/>
              </a:xfrm>
              <a:prstGeom prst="rect">
                <a:avLst/>
              </a:prstGeom>
            </p:spPr>
          </p:pic>
          <p:pic>
            <p:nvPicPr>
              <p:cNvPr id="119" name="object 22">
                <a:extLst>
                  <a:ext uri="{FF2B5EF4-FFF2-40B4-BE49-F238E27FC236}">
                    <a16:creationId xmlns:a16="http://schemas.microsoft.com/office/drawing/2014/main" id="{E38B0B08-91A4-4E30-A98A-DEA2B623E121}"/>
                  </a:ext>
                </a:extLst>
              </p:cNvPr>
              <p:cNvPicPr/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5964935" y="945133"/>
                <a:ext cx="1135380" cy="292608"/>
              </a:xfrm>
              <a:prstGeom prst="rect">
                <a:avLst/>
              </a:prstGeom>
            </p:spPr>
          </p:pic>
          <p:pic>
            <p:nvPicPr>
              <p:cNvPr id="120" name="object 23">
                <a:extLst>
                  <a:ext uri="{FF2B5EF4-FFF2-40B4-BE49-F238E27FC236}">
                    <a16:creationId xmlns:a16="http://schemas.microsoft.com/office/drawing/2014/main" id="{20485A58-4490-4DD5-8B9B-BCCFD873D90C}"/>
                  </a:ext>
                </a:extLst>
              </p:cNvPr>
              <p:cNvPicPr/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6929628" y="945133"/>
                <a:ext cx="908710" cy="292608"/>
              </a:xfrm>
              <a:prstGeom prst="rect">
                <a:avLst/>
              </a:prstGeom>
            </p:spPr>
          </p:pic>
          <p:pic>
            <p:nvPicPr>
              <p:cNvPr id="121" name="object 24">
                <a:extLst>
                  <a:ext uri="{FF2B5EF4-FFF2-40B4-BE49-F238E27FC236}">
                    <a16:creationId xmlns:a16="http://schemas.microsoft.com/office/drawing/2014/main" id="{D9BB359B-1182-4385-97B0-EC4D73A3EE12}"/>
                  </a:ext>
                </a:extLst>
              </p:cNvPr>
              <p:cNvPicPr/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7669022" y="945133"/>
                <a:ext cx="908303" cy="292608"/>
              </a:xfrm>
              <a:prstGeom prst="rect">
                <a:avLst/>
              </a:prstGeom>
            </p:spPr>
          </p:pic>
          <p:pic>
            <p:nvPicPr>
              <p:cNvPr id="122" name="object 25">
                <a:extLst>
                  <a:ext uri="{FF2B5EF4-FFF2-40B4-BE49-F238E27FC236}">
                    <a16:creationId xmlns:a16="http://schemas.microsoft.com/office/drawing/2014/main" id="{FDB67468-08F5-4AE5-9E1B-17F94A02FCA0}"/>
                  </a:ext>
                </a:extLst>
              </p:cNvPr>
              <p:cNvPicPr/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8406637" y="945133"/>
                <a:ext cx="1135379" cy="292608"/>
              </a:xfrm>
              <a:prstGeom prst="rect">
                <a:avLst/>
              </a:prstGeom>
            </p:spPr>
          </p:pic>
          <p:pic>
            <p:nvPicPr>
              <p:cNvPr id="123" name="object 26">
                <a:extLst>
                  <a:ext uri="{FF2B5EF4-FFF2-40B4-BE49-F238E27FC236}">
                    <a16:creationId xmlns:a16="http://schemas.microsoft.com/office/drawing/2014/main" id="{C8CBDA1F-8D62-41AA-B5FE-B03B014B1BA8}"/>
                  </a:ext>
                </a:extLst>
              </p:cNvPr>
              <p:cNvPicPr/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9373235" y="945133"/>
                <a:ext cx="681227" cy="292608"/>
              </a:xfrm>
              <a:prstGeom prst="rect">
                <a:avLst/>
              </a:prstGeom>
            </p:spPr>
          </p:pic>
        </p:grpSp>
        <p:grpSp>
          <p:nvGrpSpPr>
            <p:cNvPr id="18" name="object 27">
              <a:extLst>
                <a:ext uri="{FF2B5EF4-FFF2-40B4-BE49-F238E27FC236}">
                  <a16:creationId xmlns:a16="http://schemas.microsoft.com/office/drawing/2014/main" id="{C8A98E0A-C23D-40DF-9E47-43504EDFC3CB}"/>
                </a:ext>
              </a:extLst>
            </p:cNvPr>
            <p:cNvGrpSpPr/>
            <p:nvPr/>
          </p:nvGrpSpPr>
          <p:grpSpPr>
            <a:xfrm>
              <a:off x="1009802" y="1623314"/>
              <a:ext cx="8216900" cy="292735"/>
              <a:chOff x="1009802" y="1379474"/>
              <a:chExt cx="8216900" cy="292735"/>
            </a:xfrm>
          </p:grpSpPr>
          <p:pic>
            <p:nvPicPr>
              <p:cNvPr id="96" name="object 28">
                <a:extLst>
                  <a:ext uri="{FF2B5EF4-FFF2-40B4-BE49-F238E27FC236}">
                    <a16:creationId xmlns:a16="http://schemas.microsoft.com/office/drawing/2014/main" id="{FC87A73C-1DA7-49E3-A1FA-3B9203C832EF}"/>
                  </a:ext>
                </a:extLst>
              </p:cNvPr>
              <p:cNvPicPr/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>
                <a:off x="1009802" y="1379474"/>
                <a:ext cx="681227" cy="292608"/>
              </a:xfrm>
              <a:prstGeom prst="rect">
                <a:avLst/>
              </a:prstGeom>
            </p:spPr>
          </p:pic>
          <p:pic>
            <p:nvPicPr>
              <p:cNvPr id="97" name="object 29">
                <a:extLst>
                  <a:ext uri="{FF2B5EF4-FFF2-40B4-BE49-F238E27FC236}">
                    <a16:creationId xmlns:a16="http://schemas.microsoft.com/office/drawing/2014/main" id="{84569F2C-A63D-4E68-A487-6110A791B9B1}"/>
                  </a:ext>
                </a:extLst>
              </p:cNvPr>
              <p:cNvPicPr/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1520317" y="1379474"/>
                <a:ext cx="908304" cy="292608"/>
              </a:xfrm>
              <a:prstGeom prst="rect">
                <a:avLst/>
              </a:prstGeom>
            </p:spPr>
          </p:pic>
          <p:pic>
            <p:nvPicPr>
              <p:cNvPr id="98" name="object 30">
                <a:extLst>
                  <a:ext uri="{FF2B5EF4-FFF2-40B4-BE49-F238E27FC236}">
                    <a16:creationId xmlns:a16="http://schemas.microsoft.com/office/drawing/2014/main" id="{E2454C8B-264A-496E-968B-4EA3F22E074A}"/>
                  </a:ext>
                </a:extLst>
              </p:cNvPr>
              <p:cNvPicPr/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>
                <a:off x="2259457" y="1379474"/>
                <a:ext cx="681685" cy="292608"/>
              </a:xfrm>
              <a:prstGeom prst="rect">
                <a:avLst/>
              </a:prstGeom>
            </p:spPr>
          </p:pic>
          <p:pic>
            <p:nvPicPr>
              <p:cNvPr id="99" name="object 31">
                <a:extLst>
                  <a:ext uri="{FF2B5EF4-FFF2-40B4-BE49-F238E27FC236}">
                    <a16:creationId xmlns:a16="http://schemas.microsoft.com/office/drawing/2014/main" id="{9FB89A69-478E-4CA9-A5AB-4511BE264FCE}"/>
                  </a:ext>
                </a:extLst>
              </p:cNvPr>
              <p:cNvPicPr/>
              <p:nvPr/>
            </p:nvPicPr>
            <p:blipFill rotWithShape="1">
              <a:blip r:embed="rId29"/>
              <a:stretch>
                <a:fillRect/>
              </a:stretch>
            </p:blipFill>
            <p:spPr>
              <a:xfrm>
                <a:off x="2770378" y="1379474"/>
                <a:ext cx="1362455" cy="292608"/>
              </a:xfrm>
              <a:prstGeom prst="rect">
                <a:avLst/>
              </a:prstGeom>
            </p:spPr>
          </p:pic>
          <p:pic>
            <p:nvPicPr>
              <p:cNvPr id="100" name="object 32">
                <a:extLst>
                  <a:ext uri="{FF2B5EF4-FFF2-40B4-BE49-F238E27FC236}">
                    <a16:creationId xmlns:a16="http://schemas.microsoft.com/office/drawing/2014/main" id="{3DEDF63B-CF82-4442-80BF-B0ED42B6C12B}"/>
                  </a:ext>
                </a:extLst>
              </p:cNvPr>
              <p:cNvPicPr/>
              <p:nvPr/>
            </p:nvPicPr>
            <p:blipFill rotWithShape="1">
              <a:blip r:embed="rId30"/>
              <a:stretch>
                <a:fillRect/>
              </a:stretch>
            </p:blipFill>
            <p:spPr>
              <a:xfrm>
                <a:off x="3963669" y="1379474"/>
                <a:ext cx="908303" cy="292608"/>
              </a:xfrm>
              <a:prstGeom prst="rect">
                <a:avLst/>
              </a:prstGeom>
            </p:spPr>
          </p:pic>
          <p:pic>
            <p:nvPicPr>
              <p:cNvPr id="101" name="object 33">
                <a:extLst>
                  <a:ext uri="{FF2B5EF4-FFF2-40B4-BE49-F238E27FC236}">
                    <a16:creationId xmlns:a16="http://schemas.microsoft.com/office/drawing/2014/main" id="{74F5C074-A3A4-4C10-92D0-BF1167A737ED}"/>
                  </a:ext>
                </a:extLst>
              </p:cNvPr>
              <p:cNvPicPr/>
              <p:nvPr/>
            </p:nvPicPr>
            <p:blipFill rotWithShape="1">
              <a:blip r:embed="rId31"/>
              <a:stretch>
                <a:fillRect/>
              </a:stretch>
            </p:blipFill>
            <p:spPr>
              <a:xfrm>
                <a:off x="4701286" y="1379474"/>
                <a:ext cx="681685" cy="292608"/>
              </a:xfrm>
              <a:prstGeom prst="rect">
                <a:avLst/>
              </a:prstGeom>
            </p:spPr>
          </p:pic>
          <p:pic>
            <p:nvPicPr>
              <p:cNvPr id="102" name="object 34">
                <a:extLst>
                  <a:ext uri="{FF2B5EF4-FFF2-40B4-BE49-F238E27FC236}">
                    <a16:creationId xmlns:a16="http://schemas.microsoft.com/office/drawing/2014/main" id="{F4D9B579-A549-42A8-B40A-79AF651FC9BC}"/>
                  </a:ext>
                </a:extLst>
              </p:cNvPr>
              <p:cNvPicPr/>
              <p:nvPr/>
            </p:nvPicPr>
            <p:blipFill rotWithShape="1">
              <a:blip r:embed="rId32"/>
              <a:stretch>
                <a:fillRect/>
              </a:stretch>
            </p:blipFill>
            <p:spPr>
              <a:xfrm>
                <a:off x="5212080" y="1379474"/>
                <a:ext cx="908303" cy="292608"/>
              </a:xfrm>
              <a:prstGeom prst="rect">
                <a:avLst/>
              </a:prstGeom>
            </p:spPr>
          </p:pic>
          <p:pic>
            <p:nvPicPr>
              <p:cNvPr id="103" name="object 35">
                <a:extLst>
                  <a:ext uri="{FF2B5EF4-FFF2-40B4-BE49-F238E27FC236}">
                    <a16:creationId xmlns:a16="http://schemas.microsoft.com/office/drawing/2014/main" id="{EF7DF49D-22DC-4905-823D-58F24EA9F2A7}"/>
                  </a:ext>
                </a:extLst>
              </p:cNvPr>
              <p:cNvPicPr/>
              <p:nvPr/>
            </p:nvPicPr>
            <p:blipFill rotWithShape="1">
              <a:blip r:embed="rId33"/>
              <a:stretch>
                <a:fillRect/>
              </a:stretch>
            </p:blipFill>
            <p:spPr>
              <a:xfrm>
                <a:off x="5951220" y="1379474"/>
                <a:ext cx="681227" cy="292608"/>
              </a:xfrm>
              <a:prstGeom prst="rect">
                <a:avLst/>
              </a:prstGeom>
            </p:spPr>
          </p:pic>
          <p:pic>
            <p:nvPicPr>
              <p:cNvPr id="104" name="object 36">
                <a:extLst>
                  <a:ext uri="{FF2B5EF4-FFF2-40B4-BE49-F238E27FC236}">
                    <a16:creationId xmlns:a16="http://schemas.microsoft.com/office/drawing/2014/main" id="{494801BE-59AE-4E32-B576-F675029DB30A}"/>
                  </a:ext>
                </a:extLst>
              </p:cNvPr>
              <p:cNvPicPr/>
              <p:nvPr/>
            </p:nvPicPr>
            <p:blipFill rotWithShape="1">
              <a:blip r:embed="rId34"/>
              <a:stretch>
                <a:fillRect/>
              </a:stretch>
            </p:blipFill>
            <p:spPr>
              <a:xfrm>
                <a:off x="6405371" y="1379474"/>
                <a:ext cx="780897" cy="292608"/>
              </a:xfrm>
              <a:prstGeom prst="rect">
                <a:avLst/>
              </a:prstGeom>
            </p:spPr>
          </p:pic>
          <p:pic>
            <p:nvPicPr>
              <p:cNvPr id="105" name="object 37">
                <a:extLst>
                  <a:ext uri="{FF2B5EF4-FFF2-40B4-BE49-F238E27FC236}">
                    <a16:creationId xmlns:a16="http://schemas.microsoft.com/office/drawing/2014/main" id="{0E9EA53D-3F20-47AE-AFA1-4906FAD8D525}"/>
                  </a:ext>
                </a:extLst>
              </p:cNvPr>
              <p:cNvPicPr/>
              <p:nvPr/>
            </p:nvPicPr>
            <p:blipFill rotWithShape="1">
              <a:blip r:embed="rId35"/>
              <a:stretch>
                <a:fillRect/>
              </a:stretch>
            </p:blipFill>
            <p:spPr>
              <a:xfrm>
                <a:off x="7074662" y="1379474"/>
                <a:ext cx="454151" cy="292608"/>
              </a:xfrm>
              <a:prstGeom prst="rect">
                <a:avLst/>
              </a:prstGeom>
            </p:spPr>
          </p:pic>
          <p:pic>
            <p:nvPicPr>
              <p:cNvPr id="106" name="object 38">
                <a:extLst>
                  <a:ext uri="{FF2B5EF4-FFF2-40B4-BE49-F238E27FC236}">
                    <a16:creationId xmlns:a16="http://schemas.microsoft.com/office/drawing/2014/main" id="{CCADEB3A-0CB9-4E9A-968D-9AE8795276D3}"/>
                  </a:ext>
                </a:extLst>
              </p:cNvPr>
              <p:cNvPicPr/>
              <p:nvPr/>
            </p:nvPicPr>
            <p:blipFill rotWithShape="1">
              <a:blip r:embed="rId36"/>
              <a:stretch>
                <a:fillRect/>
              </a:stretch>
            </p:blipFill>
            <p:spPr>
              <a:xfrm>
                <a:off x="7353553" y="1379474"/>
                <a:ext cx="1135379" cy="292608"/>
              </a:xfrm>
              <a:prstGeom prst="rect">
                <a:avLst/>
              </a:prstGeom>
            </p:spPr>
          </p:pic>
          <p:pic>
            <p:nvPicPr>
              <p:cNvPr id="107" name="object 39">
                <a:extLst>
                  <a:ext uri="{FF2B5EF4-FFF2-40B4-BE49-F238E27FC236}">
                    <a16:creationId xmlns:a16="http://schemas.microsoft.com/office/drawing/2014/main" id="{06360BAA-09E3-4919-929F-C14629BC4C06}"/>
                  </a:ext>
                </a:extLst>
              </p:cNvPr>
              <p:cNvPicPr/>
              <p:nvPr/>
            </p:nvPicPr>
            <p:blipFill rotWithShape="1">
              <a:blip r:embed="rId37"/>
              <a:stretch>
                <a:fillRect/>
              </a:stretch>
            </p:blipFill>
            <p:spPr>
              <a:xfrm>
                <a:off x="8318246" y="1379474"/>
                <a:ext cx="908303" cy="292608"/>
              </a:xfrm>
              <a:prstGeom prst="rect">
                <a:avLst/>
              </a:prstGeom>
            </p:spPr>
          </p:pic>
        </p:grpSp>
        <p:sp>
          <p:nvSpPr>
            <p:cNvPr id="19" name="object 40">
              <a:extLst>
                <a:ext uri="{FF2B5EF4-FFF2-40B4-BE49-F238E27FC236}">
                  <a16:creationId xmlns:a16="http://schemas.microsoft.com/office/drawing/2014/main" id="{729ED542-66FF-4156-955F-CAF40FB3B26F}"/>
                </a:ext>
              </a:extLst>
            </p:cNvPr>
            <p:cNvSpPr txBox="1"/>
            <p:nvPr/>
          </p:nvSpPr>
          <p:spPr>
            <a:xfrm>
              <a:off x="745642" y="1486178"/>
              <a:ext cx="177165" cy="776200"/>
            </a:xfrm>
            <a:prstGeom prst="rect">
              <a:avLst/>
            </a:prstGeom>
          </p:spPr>
          <p:txBody>
            <a:bodyPr vert="horz" wrap="square" lIns="0" tIns="149860" rIns="0" bIns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80"/>
                </a:spcBef>
                <a:defRPr/>
              </a:pPr>
              <a:r>
                <a:rPr sz="1600" spc="-5">
                  <a:solidFill>
                    <a:srgbClr val="C00000"/>
                  </a:solidFill>
                  <a:latin typeface="Wingdings"/>
                  <a:cs typeface="Wingdings"/>
                </a:rPr>
                <a:t></a:t>
              </a:r>
            </a:p>
            <a:p>
              <a:pPr marL="12700">
                <a:lnSpc>
                  <a:spcPct val="100000"/>
                </a:lnSpc>
                <a:spcBef>
                  <a:spcPts val="1085"/>
                </a:spcBef>
                <a:defRPr/>
              </a:pPr>
              <a:r>
                <a:rPr sz="1600" spc="-5">
                  <a:solidFill>
                    <a:srgbClr val="C00000"/>
                  </a:solidFill>
                  <a:latin typeface="Wingdings"/>
                  <a:cs typeface="Wingdings"/>
                </a:rPr>
                <a:t></a:t>
              </a:r>
              <a:endParaRPr sz="1600">
                <a:latin typeface="Wingdings"/>
                <a:cs typeface="Wingdings"/>
              </a:endParaRPr>
            </a:p>
          </p:txBody>
        </p:sp>
        <p:grpSp>
          <p:nvGrpSpPr>
            <p:cNvPr id="20" name="object 41">
              <a:extLst>
                <a:ext uri="{FF2B5EF4-FFF2-40B4-BE49-F238E27FC236}">
                  <a16:creationId xmlns:a16="http://schemas.microsoft.com/office/drawing/2014/main" id="{79CB2356-9DFA-475E-8BC5-F6FD29C9B13C}"/>
                </a:ext>
              </a:extLst>
            </p:cNvPr>
            <p:cNvGrpSpPr/>
            <p:nvPr/>
          </p:nvGrpSpPr>
          <p:grpSpPr>
            <a:xfrm>
              <a:off x="1009802" y="2004694"/>
              <a:ext cx="9750425" cy="292735"/>
              <a:chOff x="1009802" y="1760854"/>
              <a:chExt cx="9750425" cy="292735"/>
            </a:xfrm>
          </p:grpSpPr>
          <p:pic>
            <p:nvPicPr>
              <p:cNvPr id="85" name="object 42">
                <a:extLst>
                  <a:ext uri="{FF2B5EF4-FFF2-40B4-BE49-F238E27FC236}">
                    <a16:creationId xmlns:a16="http://schemas.microsoft.com/office/drawing/2014/main" id="{FE1B2065-69B1-46E6-9BB8-392DFEDE3CEB}"/>
                  </a:ext>
                </a:extLst>
              </p:cNvPr>
              <p:cNvPicPr/>
              <p:nvPr/>
            </p:nvPicPr>
            <p:blipFill rotWithShape="1">
              <a:blip r:embed="rId38"/>
              <a:stretch>
                <a:fillRect/>
              </a:stretch>
            </p:blipFill>
            <p:spPr>
              <a:xfrm>
                <a:off x="1009802" y="1760854"/>
                <a:ext cx="908303" cy="292608"/>
              </a:xfrm>
              <a:prstGeom prst="rect">
                <a:avLst/>
              </a:prstGeom>
            </p:spPr>
          </p:pic>
          <p:pic>
            <p:nvPicPr>
              <p:cNvPr id="86" name="object 43">
                <a:extLst>
                  <a:ext uri="{FF2B5EF4-FFF2-40B4-BE49-F238E27FC236}">
                    <a16:creationId xmlns:a16="http://schemas.microsoft.com/office/drawing/2014/main" id="{1D8A40AE-8178-46C8-B37F-74A4E0BA9442}"/>
                  </a:ext>
                </a:extLst>
              </p:cNvPr>
              <p:cNvPicPr/>
              <p:nvPr/>
            </p:nvPicPr>
            <p:blipFill rotWithShape="1">
              <a:blip r:embed="rId39"/>
              <a:stretch>
                <a:fillRect/>
              </a:stretch>
            </p:blipFill>
            <p:spPr>
              <a:xfrm>
                <a:off x="1747393" y="1760854"/>
                <a:ext cx="908710" cy="292608"/>
              </a:xfrm>
              <a:prstGeom prst="rect">
                <a:avLst/>
              </a:prstGeom>
            </p:spPr>
          </p:pic>
          <p:pic>
            <p:nvPicPr>
              <p:cNvPr id="87" name="object 44">
                <a:extLst>
                  <a:ext uri="{FF2B5EF4-FFF2-40B4-BE49-F238E27FC236}">
                    <a16:creationId xmlns:a16="http://schemas.microsoft.com/office/drawing/2014/main" id="{16BA9B11-7ADD-4794-B3D7-C9402A384D68}"/>
                  </a:ext>
                </a:extLst>
              </p:cNvPr>
              <p:cNvPicPr/>
              <p:nvPr/>
            </p:nvPicPr>
            <p:blipFill rotWithShape="1">
              <a:blip r:embed="rId40"/>
              <a:stretch>
                <a:fillRect/>
              </a:stretch>
            </p:blipFill>
            <p:spPr>
              <a:xfrm>
                <a:off x="2486913" y="1760854"/>
                <a:ext cx="908303" cy="292608"/>
              </a:xfrm>
              <a:prstGeom prst="rect">
                <a:avLst/>
              </a:prstGeom>
            </p:spPr>
          </p:pic>
          <p:pic>
            <p:nvPicPr>
              <p:cNvPr id="88" name="object 45">
                <a:extLst>
                  <a:ext uri="{FF2B5EF4-FFF2-40B4-BE49-F238E27FC236}">
                    <a16:creationId xmlns:a16="http://schemas.microsoft.com/office/drawing/2014/main" id="{F3247581-7EC4-496D-BC6C-D5A26B5C3D84}"/>
                  </a:ext>
                </a:extLst>
              </p:cNvPr>
              <p:cNvPicPr/>
              <p:nvPr/>
            </p:nvPicPr>
            <p:blipFill rotWithShape="1">
              <a:blip r:embed="rId41"/>
              <a:stretch>
                <a:fillRect/>
              </a:stretch>
            </p:blipFill>
            <p:spPr>
              <a:xfrm>
                <a:off x="3224530" y="1760854"/>
                <a:ext cx="681228" cy="292608"/>
              </a:xfrm>
              <a:prstGeom prst="rect">
                <a:avLst/>
              </a:prstGeom>
            </p:spPr>
          </p:pic>
          <p:pic>
            <p:nvPicPr>
              <p:cNvPr id="89" name="object 46">
                <a:extLst>
                  <a:ext uri="{FF2B5EF4-FFF2-40B4-BE49-F238E27FC236}">
                    <a16:creationId xmlns:a16="http://schemas.microsoft.com/office/drawing/2014/main" id="{6C950520-1776-481E-8470-01D5784565EC}"/>
                  </a:ext>
                </a:extLst>
              </p:cNvPr>
              <p:cNvPicPr/>
              <p:nvPr/>
            </p:nvPicPr>
            <p:blipFill rotWithShape="1">
              <a:blip r:embed="rId42"/>
              <a:stretch>
                <a:fillRect/>
              </a:stretch>
            </p:blipFill>
            <p:spPr>
              <a:xfrm>
                <a:off x="3678681" y="1760854"/>
                <a:ext cx="2302383" cy="292608"/>
              </a:xfrm>
              <a:prstGeom prst="rect">
                <a:avLst/>
              </a:prstGeom>
            </p:spPr>
          </p:pic>
          <p:pic>
            <p:nvPicPr>
              <p:cNvPr id="90" name="object 47">
                <a:extLst>
                  <a:ext uri="{FF2B5EF4-FFF2-40B4-BE49-F238E27FC236}">
                    <a16:creationId xmlns:a16="http://schemas.microsoft.com/office/drawing/2014/main" id="{80D19456-DE97-4C58-8C93-CC6954BCFA6E}"/>
                  </a:ext>
                </a:extLst>
              </p:cNvPr>
              <p:cNvPicPr/>
              <p:nvPr/>
            </p:nvPicPr>
            <p:blipFill rotWithShape="1">
              <a:blip r:embed="rId43"/>
              <a:stretch>
                <a:fillRect/>
              </a:stretch>
            </p:blipFill>
            <p:spPr>
              <a:xfrm>
                <a:off x="5859780" y="1760854"/>
                <a:ext cx="454151" cy="292608"/>
              </a:xfrm>
              <a:prstGeom prst="rect">
                <a:avLst/>
              </a:prstGeom>
            </p:spPr>
          </p:pic>
          <p:pic>
            <p:nvPicPr>
              <p:cNvPr id="91" name="object 48">
                <a:extLst>
                  <a:ext uri="{FF2B5EF4-FFF2-40B4-BE49-F238E27FC236}">
                    <a16:creationId xmlns:a16="http://schemas.microsoft.com/office/drawing/2014/main" id="{563FC0AF-EFD5-477B-96BF-E27BBC948E29}"/>
                  </a:ext>
                </a:extLst>
              </p:cNvPr>
              <p:cNvPicPr/>
              <p:nvPr/>
            </p:nvPicPr>
            <p:blipFill rotWithShape="1">
              <a:blip r:embed="rId44"/>
              <a:stretch>
                <a:fillRect/>
              </a:stretch>
            </p:blipFill>
            <p:spPr>
              <a:xfrm>
                <a:off x="6198108" y="1760854"/>
                <a:ext cx="908304" cy="292608"/>
              </a:xfrm>
              <a:prstGeom prst="rect">
                <a:avLst/>
              </a:prstGeom>
            </p:spPr>
          </p:pic>
          <p:pic>
            <p:nvPicPr>
              <p:cNvPr id="92" name="object 49">
                <a:extLst>
                  <a:ext uri="{FF2B5EF4-FFF2-40B4-BE49-F238E27FC236}">
                    <a16:creationId xmlns:a16="http://schemas.microsoft.com/office/drawing/2014/main" id="{FA44D58C-F9C9-419C-9E72-BE19591ED774}"/>
                  </a:ext>
                </a:extLst>
              </p:cNvPr>
              <p:cNvPicPr/>
              <p:nvPr/>
            </p:nvPicPr>
            <p:blipFill rotWithShape="1">
              <a:blip r:embed="rId41"/>
              <a:stretch>
                <a:fillRect/>
              </a:stretch>
            </p:blipFill>
            <p:spPr>
              <a:xfrm>
                <a:off x="6935724" y="1760854"/>
                <a:ext cx="681685" cy="292608"/>
              </a:xfrm>
              <a:prstGeom prst="rect">
                <a:avLst/>
              </a:prstGeom>
            </p:spPr>
          </p:pic>
          <p:pic>
            <p:nvPicPr>
              <p:cNvPr id="93" name="object 50">
                <a:extLst>
                  <a:ext uri="{FF2B5EF4-FFF2-40B4-BE49-F238E27FC236}">
                    <a16:creationId xmlns:a16="http://schemas.microsoft.com/office/drawing/2014/main" id="{7F66D1B2-EC23-48E5-9DFA-F66F39A61AE2}"/>
                  </a:ext>
                </a:extLst>
              </p:cNvPr>
              <p:cNvPicPr/>
              <p:nvPr/>
            </p:nvPicPr>
            <p:blipFill rotWithShape="1">
              <a:blip r:embed="rId45"/>
              <a:stretch>
                <a:fillRect/>
              </a:stretch>
            </p:blipFill>
            <p:spPr>
              <a:xfrm>
                <a:off x="7390130" y="1760854"/>
                <a:ext cx="2534920" cy="292608"/>
              </a:xfrm>
              <a:prstGeom prst="rect">
                <a:avLst/>
              </a:prstGeom>
            </p:spPr>
          </p:pic>
          <p:pic>
            <p:nvPicPr>
              <p:cNvPr id="94" name="object 51">
                <a:extLst>
                  <a:ext uri="{FF2B5EF4-FFF2-40B4-BE49-F238E27FC236}">
                    <a16:creationId xmlns:a16="http://schemas.microsoft.com/office/drawing/2014/main" id="{2D03851C-D04B-4ECA-8824-1806D9409A2B}"/>
                  </a:ext>
                </a:extLst>
              </p:cNvPr>
              <p:cNvPicPr/>
              <p:nvPr/>
            </p:nvPicPr>
            <p:blipFill rotWithShape="1">
              <a:blip r:embed="rId46"/>
              <a:stretch>
                <a:fillRect/>
              </a:stretch>
            </p:blipFill>
            <p:spPr>
              <a:xfrm>
                <a:off x="9798431" y="1760854"/>
                <a:ext cx="454151" cy="292608"/>
              </a:xfrm>
              <a:prstGeom prst="rect">
                <a:avLst/>
              </a:prstGeom>
            </p:spPr>
          </p:pic>
          <p:pic>
            <p:nvPicPr>
              <p:cNvPr id="95" name="object 52">
                <a:extLst>
                  <a:ext uri="{FF2B5EF4-FFF2-40B4-BE49-F238E27FC236}">
                    <a16:creationId xmlns:a16="http://schemas.microsoft.com/office/drawing/2014/main" id="{E6C3F188-A914-4A72-BBE9-B20DC6708160}"/>
                  </a:ext>
                </a:extLst>
              </p:cNvPr>
              <p:cNvPicPr/>
              <p:nvPr/>
            </p:nvPicPr>
            <p:blipFill rotWithShape="1">
              <a:blip r:embed="rId47"/>
              <a:stretch>
                <a:fillRect/>
              </a:stretch>
            </p:blipFill>
            <p:spPr>
              <a:xfrm>
                <a:off x="10078847" y="1760854"/>
                <a:ext cx="681227" cy="292608"/>
              </a:xfrm>
              <a:prstGeom prst="rect">
                <a:avLst/>
              </a:prstGeom>
            </p:spPr>
          </p:pic>
        </p:grpSp>
        <p:grpSp>
          <p:nvGrpSpPr>
            <p:cNvPr id="21" name="object 58">
              <a:extLst>
                <a:ext uri="{FF2B5EF4-FFF2-40B4-BE49-F238E27FC236}">
                  <a16:creationId xmlns:a16="http://schemas.microsoft.com/office/drawing/2014/main" id="{41079ED2-F7A4-4E61-AFD6-5F805123F90F}"/>
                </a:ext>
              </a:extLst>
            </p:cNvPr>
            <p:cNvGrpSpPr/>
            <p:nvPr/>
          </p:nvGrpSpPr>
          <p:grpSpPr>
            <a:xfrm>
              <a:off x="7671816" y="2386584"/>
              <a:ext cx="1428115" cy="536575"/>
              <a:chOff x="7671816" y="2142744"/>
              <a:chExt cx="1428115" cy="536575"/>
            </a:xfrm>
          </p:grpSpPr>
          <p:pic>
            <p:nvPicPr>
              <p:cNvPr id="82" name="object 59">
                <a:extLst>
                  <a:ext uri="{FF2B5EF4-FFF2-40B4-BE49-F238E27FC236}">
                    <a16:creationId xmlns:a16="http://schemas.microsoft.com/office/drawing/2014/main" id="{1FD502BD-B940-4B95-833E-85CD8211ECA6}"/>
                  </a:ext>
                </a:extLst>
              </p:cNvPr>
              <p:cNvPicPr/>
              <p:nvPr/>
            </p:nvPicPr>
            <p:blipFill rotWithShape="1">
              <a:blip r:embed="rId48"/>
              <a:stretch>
                <a:fillRect/>
              </a:stretch>
            </p:blipFill>
            <p:spPr>
              <a:xfrm>
                <a:off x="7776972" y="2142744"/>
                <a:ext cx="612648" cy="262127"/>
              </a:xfrm>
              <a:prstGeom prst="rect">
                <a:avLst/>
              </a:prstGeom>
            </p:spPr>
          </p:pic>
          <p:pic>
            <p:nvPicPr>
              <p:cNvPr id="83" name="object 60">
                <a:extLst>
                  <a:ext uri="{FF2B5EF4-FFF2-40B4-BE49-F238E27FC236}">
                    <a16:creationId xmlns:a16="http://schemas.microsoft.com/office/drawing/2014/main" id="{F3655D68-0A16-47E0-A032-03444F7980F3}"/>
                  </a:ext>
                </a:extLst>
              </p:cNvPr>
              <p:cNvPicPr/>
              <p:nvPr/>
            </p:nvPicPr>
            <p:blipFill rotWithShape="1">
              <a:blip r:embed="rId49"/>
              <a:stretch>
                <a:fillRect/>
              </a:stretch>
            </p:blipFill>
            <p:spPr>
              <a:xfrm>
                <a:off x="8185404" y="2142744"/>
                <a:ext cx="705866" cy="262127"/>
              </a:xfrm>
              <a:prstGeom prst="rect">
                <a:avLst/>
              </a:prstGeom>
            </p:spPr>
          </p:pic>
          <p:pic>
            <p:nvPicPr>
              <p:cNvPr id="84" name="object 61">
                <a:extLst>
                  <a:ext uri="{FF2B5EF4-FFF2-40B4-BE49-F238E27FC236}">
                    <a16:creationId xmlns:a16="http://schemas.microsoft.com/office/drawing/2014/main" id="{9C7A7A74-CD8B-4C02-8CD5-D0E5C48FF529}"/>
                  </a:ext>
                </a:extLst>
              </p:cNvPr>
              <p:cNvPicPr/>
              <p:nvPr/>
            </p:nvPicPr>
            <p:blipFill rotWithShape="1">
              <a:blip r:embed="rId50"/>
              <a:stretch>
                <a:fillRect/>
              </a:stretch>
            </p:blipFill>
            <p:spPr>
              <a:xfrm>
                <a:off x="7671816" y="2417064"/>
                <a:ext cx="1427733" cy="262127"/>
              </a:xfrm>
              <a:prstGeom prst="rect">
                <a:avLst/>
              </a:prstGeom>
            </p:spPr>
          </p:pic>
        </p:grpSp>
        <p:grpSp>
          <p:nvGrpSpPr>
            <p:cNvPr id="22" name="object 62">
              <a:extLst>
                <a:ext uri="{FF2B5EF4-FFF2-40B4-BE49-F238E27FC236}">
                  <a16:creationId xmlns:a16="http://schemas.microsoft.com/office/drawing/2014/main" id="{590ACB7D-5FD0-4044-8902-C62E073F856E}"/>
                </a:ext>
              </a:extLst>
            </p:cNvPr>
            <p:cNvGrpSpPr/>
            <p:nvPr/>
          </p:nvGrpSpPr>
          <p:grpSpPr>
            <a:xfrm>
              <a:off x="6933945" y="3052317"/>
              <a:ext cx="2698115" cy="3265170"/>
              <a:chOff x="6933945" y="2808477"/>
              <a:chExt cx="2698115" cy="3265170"/>
            </a:xfrm>
          </p:grpSpPr>
          <p:sp>
            <p:nvSpPr>
              <p:cNvPr id="64" name="object 63">
                <a:extLst>
                  <a:ext uri="{FF2B5EF4-FFF2-40B4-BE49-F238E27FC236}">
                    <a16:creationId xmlns:a16="http://schemas.microsoft.com/office/drawing/2014/main" id="{B6E005F2-F6D2-4DF4-9FDD-7A01A16B1866}"/>
                  </a:ext>
                </a:extLst>
              </p:cNvPr>
              <p:cNvSpPr/>
              <p:nvPr/>
            </p:nvSpPr>
            <p:spPr>
              <a:xfrm>
                <a:off x="6944105" y="2818637"/>
                <a:ext cx="2677795" cy="3244850"/>
              </a:xfrm>
              <a:custGeom>
                <a:avLst/>
                <a:gdLst/>
                <a:ahLst/>
                <a:cxnLst/>
                <a:rect l="l" t="t" r="r" b="b"/>
                <a:pathLst>
                  <a:path w="2677795" h="3244850">
                    <a:moveTo>
                      <a:pt x="2677668" y="118237"/>
                    </a:moveTo>
                    <a:lnTo>
                      <a:pt x="2642307" y="145387"/>
                    </a:lnTo>
                    <a:lnTo>
                      <a:pt x="2599613" y="158169"/>
                    </a:lnTo>
                    <a:lnTo>
                      <a:pt x="2541583" y="170305"/>
                    </a:lnTo>
                    <a:lnTo>
                      <a:pt x="2469221" y="181705"/>
                    </a:lnTo>
                    <a:lnTo>
                      <a:pt x="2427980" y="187102"/>
                    </a:lnTo>
                    <a:lnTo>
                      <a:pt x="2383533" y="192282"/>
                    </a:lnTo>
                    <a:lnTo>
                      <a:pt x="2336006" y="197233"/>
                    </a:lnTo>
                    <a:lnTo>
                      <a:pt x="2285523" y="201945"/>
                    </a:lnTo>
                    <a:lnTo>
                      <a:pt x="2232211" y="206407"/>
                    </a:lnTo>
                    <a:lnTo>
                      <a:pt x="2176196" y="210608"/>
                    </a:lnTo>
                    <a:lnTo>
                      <a:pt x="2117602" y="214536"/>
                    </a:lnTo>
                    <a:lnTo>
                      <a:pt x="2056556" y="218181"/>
                    </a:lnTo>
                    <a:lnTo>
                      <a:pt x="1993183" y="221531"/>
                    </a:lnTo>
                    <a:lnTo>
                      <a:pt x="1927608" y="224576"/>
                    </a:lnTo>
                    <a:lnTo>
                      <a:pt x="1859958" y="227304"/>
                    </a:lnTo>
                    <a:lnTo>
                      <a:pt x="1790358" y="229704"/>
                    </a:lnTo>
                    <a:lnTo>
                      <a:pt x="1718933" y="231765"/>
                    </a:lnTo>
                    <a:lnTo>
                      <a:pt x="1645808" y="233476"/>
                    </a:lnTo>
                    <a:lnTo>
                      <a:pt x="1571111" y="234826"/>
                    </a:lnTo>
                    <a:lnTo>
                      <a:pt x="1494965" y="235805"/>
                    </a:lnTo>
                    <a:lnTo>
                      <a:pt x="1417498" y="236400"/>
                    </a:lnTo>
                    <a:lnTo>
                      <a:pt x="1338834" y="236600"/>
                    </a:lnTo>
                    <a:lnTo>
                      <a:pt x="1260169" y="236400"/>
                    </a:lnTo>
                    <a:lnTo>
                      <a:pt x="1182702" y="235805"/>
                    </a:lnTo>
                    <a:lnTo>
                      <a:pt x="1106556" y="234826"/>
                    </a:lnTo>
                    <a:lnTo>
                      <a:pt x="1031859" y="233476"/>
                    </a:lnTo>
                    <a:lnTo>
                      <a:pt x="958734" y="231765"/>
                    </a:lnTo>
                    <a:lnTo>
                      <a:pt x="887309" y="229704"/>
                    </a:lnTo>
                    <a:lnTo>
                      <a:pt x="817709" y="227304"/>
                    </a:lnTo>
                    <a:lnTo>
                      <a:pt x="750059" y="224576"/>
                    </a:lnTo>
                    <a:lnTo>
                      <a:pt x="684484" y="221531"/>
                    </a:lnTo>
                    <a:lnTo>
                      <a:pt x="621111" y="218181"/>
                    </a:lnTo>
                    <a:lnTo>
                      <a:pt x="560065" y="214536"/>
                    </a:lnTo>
                    <a:lnTo>
                      <a:pt x="501471" y="210608"/>
                    </a:lnTo>
                    <a:lnTo>
                      <a:pt x="445456" y="206407"/>
                    </a:lnTo>
                    <a:lnTo>
                      <a:pt x="392144" y="201945"/>
                    </a:lnTo>
                    <a:lnTo>
                      <a:pt x="341661" y="197233"/>
                    </a:lnTo>
                    <a:lnTo>
                      <a:pt x="294134" y="192282"/>
                    </a:lnTo>
                    <a:lnTo>
                      <a:pt x="249687" y="187102"/>
                    </a:lnTo>
                    <a:lnTo>
                      <a:pt x="208446" y="181705"/>
                    </a:lnTo>
                    <a:lnTo>
                      <a:pt x="170536" y="176103"/>
                    </a:lnTo>
                    <a:lnTo>
                      <a:pt x="105215" y="164324"/>
                    </a:lnTo>
                    <a:lnTo>
                      <a:pt x="54727" y="151854"/>
                    </a:lnTo>
                    <a:lnTo>
                      <a:pt x="9007" y="132047"/>
                    </a:lnTo>
                    <a:lnTo>
                      <a:pt x="0" y="118237"/>
                    </a:lnTo>
                    <a:lnTo>
                      <a:pt x="2272" y="111291"/>
                    </a:lnTo>
                    <a:lnTo>
                      <a:pt x="35360" y="91133"/>
                    </a:lnTo>
                    <a:lnTo>
                      <a:pt x="78054" y="78369"/>
                    </a:lnTo>
                    <a:lnTo>
                      <a:pt x="136084" y="66249"/>
                    </a:lnTo>
                    <a:lnTo>
                      <a:pt x="208446" y="54861"/>
                    </a:lnTo>
                    <a:lnTo>
                      <a:pt x="249687" y="49470"/>
                    </a:lnTo>
                    <a:lnTo>
                      <a:pt x="294134" y="44295"/>
                    </a:lnTo>
                    <a:lnTo>
                      <a:pt x="341661" y="39347"/>
                    </a:lnTo>
                    <a:lnTo>
                      <a:pt x="392144" y="34639"/>
                    </a:lnTo>
                    <a:lnTo>
                      <a:pt x="445456" y="30180"/>
                    </a:lnTo>
                    <a:lnTo>
                      <a:pt x="501471" y="25982"/>
                    </a:lnTo>
                    <a:lnTo>
                      <a:pt x="560065" y="22056"/>
                    </a:lnTo>
                    <a:lnTo>
                      <a:pt x="621111" y="18413"/>
                    </a:lnTo>
                    <a:lnTo>
                      <a:pt x="684484" y="15064"/>
                    </a:lnTo>
                    <a:lnTo>
                      <a:pt x="750059" y="12021"/>
                    </a:lnTo>
                    <a:lnTo>
                      <a:pt x="817709" y="9294"/>
                    </a:lnTo>
                    <a:lnTo>
                      <a:pt x="887309" y="6895"/>
                    </a:lnTo>
                    <a:lnTo>
                      <a:pt x="958734" y="4834"/>
                    </a:lnTo>
                    <a:lnTo>
                      <a:pt x="1031859" y="3123"/>
                    </a:lnTo>
                    <a:lnTo>
                      <a:pt x="1106556" y="1773"/>
                    </a:lnTo>
                    <a:lnTo>
                      <a:pt x="1182702" y="795"/>
                    </a:lnTo>
                    <a:lnTo>
                      <a:pt x="1260169" y="200"/>
                    </a:lnTo>
                    <a:lnTo>
                      <a:pt x="1338834" y="0"/>
                    </a:lnTo>
                    <a:lnTo>
                      <a:pt x="1417498" y="200"/>
                    </a:lnTo>
                    <a:lnTo>
                      <a:pt x="1494965" y="795"/>
                    </a:lnTo>
                    <a:lnTo>
                      <a:pt x="1571111" y="1773"/>
                    </a:lnTo>
                    <a:lnTo>
                      <a:pt x="1645808" y="3123"/>
                    </a:lnTo>
                    <a:lnTo>
                      <a:pt x="1718933" y="4834"/>
                    </a:lnTo>
                    <a:lnTo>
                      <a:pt x="1790358" y="6895"/>
                    </a:lnTo>
                    <a:lnTo>
                      <a:pt x="1859958" y="9294"/>
                    </a:lnTo>
                    <a:lnTo>
                      <a:pt x="1927608" y="12021"/>
                    </a:lnTo>
                    <a:lnTo>
                      <a:pt x="1993183" y="15064"/>
                    </a:lnTo>
                    <a:lnTo>
                      <a:pt x="2056556" y="18413"/>
                    </a:lnTo>
                    <a:lnTo>
                      <a:pt x="2117602" y="22056"/>
                    </a:lnTo>
                    <a:lnTo>
                      <a:pt x="2176196" y="25982"/>
                    </a:lnTo>
                    <a:lnTo>
                      <a:pt x="2232211" y="30180"/>
                    </a:lnTo>
                    <a:lnTo>
                      <a:pt x="2285523" y="34639"/>
                    </a:lnTo>
                    <a:lnTo>
                      <a:pt x="2336006" y="39347"/>
                    </a:lnTo>
                    <a:lnTo>
                      <a:pt x="2383533" y="44295"/>
                    </a:lnTo>
                    <a:lnTo>
                      <a:pt x="2427980" y="49470"/>
                    </a:lnTo>
                    <a:lnTo>
                      <a:pt x="2469221" y="54861"/>
                    </a:lnTo>
                    <a:lnTo>
                      <a:pt x="2507131" y="60458"/>
                    </a:lnTo>
                    <a:lnTo>
                      <a:pt x="2572452" y="72223"/>
                    </a:lnTo>
                    <a:lnTo>
                      <a:pt x="2622940" y="84676"/>
                    </a:lnTo>
                    <a:lnTo>
                      <a:pt x="2668660" y="104452"/>
                    </a:lnTo>
                    <a:lnTo>
                      <a:pt x="2677668" y="118237"/>
                    </a:lnTo>
                    <a:close/>
                  </a:path>
                  <a:path w="2677795" h="3244850">
                    <a:moveTo>
                      <a:pt x="2677668" y="118237"/>
                    </a:moveTo>
                    <a:lnTo>
                      <a:pt x="2677668" y="3126295"/>
                    </a:lnTo>
                    <a:lnTo>
                      <a:pt x="2675395" y="3133247"/>
                    </a:lnTo>
                    <a:lnTo>
                      <a:pt x="2642307" y="3153422"/>
                    </a:lnTo>
                    <a:lnTo>
                      <a:pt x="2599613" y="3166195"/>
                    </a:lnTo>
                    <a:lnTo>
                      <a:pt x="2541583" y="3178323"/>
                    </a:lnTo>
                    <a:lnTo>
                      <a:pt x="2469221" y="3189717"/>
                    </a:lnTo>
                    <a:lnTo>
                      <a:pt x="2427980" y="3195111"/>
                    </a:lnTo>
                    <a:lnTo>
                      <a:pt x="2383533" y="3200288"/>
                    </a:lnTo>
                    <a:lnTo>
                      <a:pt x="2336006" y="3205238"/>
                    </a:lnTo>
                    <a:lnTo>
                      <a:pt x="2285523" y="3209948"/>
                    </a:lnTo>
                    <a:lnTo>
                      <a:pt x="2232211" y="3214409"/>
                    </a:lnTo>
                    <a:lnTo>
                      <a:pt x="2176196" y="3218608"/>
                    </a:lnTo>
                    <a:lnTo>
                      <a:pt x="2117602" y="3222535"/>
                    </a:lnTo>
                    <a:lnTo>
                      <a:pt x="2056556" y="3226179"/>
                    </a:lnTo>
                    <a:lnTo>
                      <a:pt x="1993183" y="3229528"/>
                    </a:lnTo>
                    <a:lnTo>
                      <a:pt x="1927608" y="3232572"/>
                    </a:lnTo>
                    <a:lnTo>
                      <a:pt x="1859958" y="3235300"/>
                    </a:lnTo>
                    <a:lnTo>
                      <a:pt x="1790358" y="3237699"/>
                    </a:lnTo>
                    <a:lnTo>
                      <a:pt x="1718933" y="3239760"/>
                    </a:lnTo>
                    <a:lnTo>
                      <a:pt x="1645808" y="3241471"/>
                    </a:lnTo>
                    <a:lnTo>
                      <a:pt x="1571111" y="3242822"/>
                    </a:lnTo>
                    <a:lnTo>
                      <a:pt x="1494965" y="3243800"/>
                    </a:lnTo>
                    <a:lnTo>
                      <a:pt x="1417498" y="3244395"/>
                    </a:lnTo>
                    <a:lnTo>
                      <a:pt x="1338834" y="3244596"/>
                    </a:lnTo>
                    <a:lnTo>
                      <a:pt x="1260169" y="3244395"/>
                    </a:lnTo>
                    <a:lnTo>
                      <a:pt x="1182702" y="3243800"/>
                    </a:lnTo>
                    <a:lnTo>
                      <a:pt x="1106556" y="3242822"/>
                    </a:lnTo>
                    <a:lnTo>
                      <a:pt x="1031859" y="3241471"/>
                    </a:lnTo>
                    <a:lnTo>
                      <a:pt x="958734" y="3239760"/>
                    </a:lnTo>
                    <a:lnTo>
                      <a:pt x="887309" y="3237699"/>
                    </a:lnTo>
                    <a:lnTo>
                      <a:pt x="817709" y="3235300"/>
                    </a:lnTo>
                    <a:lnTo>
                      <a:pt x="750059" y="3232572"/>
                    </a:lnTo>
                    <a:lnTo>
                      <a:pt x="684484" y="3229528"/>
                    </a:lnTo>
                    <a:lnTo>
                      <a:pt x="621111" y="3226179"/>
                    </a:lnTo>
                    <a:lnTo>
                      <a:pt x="560065" y="3222535"/>
                    </a:lnTo>
                    <a:lnTo>
                      <a:pt x="501471" y="3218608"/>
                    </a:lnTo>
                    <a:lnTo>
                      <a:pt x="445456" y="3214409"/>
                    </a:lnTo>
                    <a:lnTo>
                      <a:pt x="392144" y="3209948"/>
                    </a:lnTo>
                    <a:lnTo>
                      <a:pt x="341661" y="3205238"/>
                    </a:lnTo>
                    <a:lnTo>
                      <a:pt x="294134" y="3200288"/>
                    </a:lnTo>
                    <a:lnTo>
                      <a:pt x="249687" y="3195111"/>
                    </a:lnTo>
                    <a:lnTo>
                      <a:pt x="208446" y="3189717"/>
                    </a:lnTo>
                    <a:lnTo>
                      <a:pt x="170536" y="3184117"/>
                    </a:lnTo>
                    <a:lnTo>
                      <a:pt x="105215" y="3172345"/>
                    </a:lnTo>
                    <a:lnTo>
                      <a:pt x="54727" y="3159884"/>
                    </a:lnTo>
                    <a:lnTo>
                      <a:pt x="9007" y="3140092"/>
                    </a:lnTo>
                    <a:lnTo>
                      <a:pt x="0" y="3126295"/>
                    </a:lnTo>
                    <a:lnTo>
                      <a:pt x="0" y="118237"/>
                    </a:lnTo>
                  </a:path>
                </a:pathLst>
              </a:custGeom>
              <a:ln w="19812">
                <a:solidFill>
                  <a:srgbClr val="5B9BD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65" name="object 64">
                <a:extLst>
                  <a:ext uri="{FF2B5EF4-FFF2-40B4-BE49-F238E27FC236}">
                    <a16:creationId xmlns:a16="http://schemas.microsoft.com/office/drawing/2014/main" id="{6FC1C281-7F30-4386-8A0C-BC78E7964549}"/>
                  </a:ext>
                </a:extLst>
              </p:cNvPr>
              <p:cNvSpPr/>
              <p:nvPr/>
            </p:nvSpPr>
            <p:spPr>
              <a:xfrm>
                <a:off x="7424927" y="3140963"/>
                <a:ext cx="90551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5509" h="315595">
                    <a:moveTo>
                      <a:pt x="0" y="315467"/>
                    </a:moveTo>
                    <a:lnTo>
                      <a:pt x="905255" y="315467"/>
                    </a:lnTo>
                    <a:lnTo>
                      <a:pt x="905255" y="0"/>
                    </a:lnTo>
                    <a:lnTo>
                      <a:pt x="0" y="0"/>
                    </a:lnTo>
                    <a:lnTo>
                      <a:pt x="0" y="315467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66" name="object 65">
                <a:extLst>
                  <a:ext uri="{FF2B5EF4-FFF2-40B4-BE49-F238E27FC236}">
                    <a16:creationId xmlns:a16="http://schemas.microsoft.com/office/drawing/2014/main" id="{66067106-65F5-44BA-AABB-41100266A22D}"/>
                  </a:ext>
                </a:extLst>
              </p:cNvPr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605648" y="3185159"/>
                <a:ext cx="725830" cy="233172"/>
              </a:xfrm>
              <a:prstGeom prst="rect">
                <a:avLst/>
              </a:prstGeom>
            </p:spPr>
          </p:pic>
          <p:sp>
            <p:nvSpPr>
              <p:cNvPr id="67" name="object 66">
                <a:extLst>
                  <a:ext uri="{FF2B5EF4-FFF2-40B4-BE49-F238E27FC236}">
                    <a16:creationId xmlns:a16="http://schemas.microsoft.com/office/drawing/2014/main" id="{B7514C5B-3372-4E1F-B849-9201E3CC37E6}"/>
                  </a:ext>
                </a:extLst>
              </p:cNvPr>
              <p:cNvSpPr/>
              <p:nvPr/>
            </p:nvSpPr>
            <p:spPr>
              <a:xfrm>
                <a:off x="8330183" y="3140963"/>
                <a:ext cx="90678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6779" h="315595">
                    <a:moveTo>
                      <a:pt x="906779" y="0"/>
                    </a:moveTo>
                    <a:lnTo>
                      <a:pt x="0" y="0"/>
                    </a:lnTo>
                    <a:lnTo>
                      <a:pt x="0" y="315467"/>
                    </a:lnTo>
                    <a:lnTo>
                      <a:pt x="906779" y="315467"/>
                    </a:lnTo>
                    <a:lnTo>
                      <a:pt x="906779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68" name="object 67">
                <a:extLst>
                  <a:ext uri="{FF2B5EF4-FFF2-40B4-BE49-F238E27FC236}">
                    <a16:creationId xmlns:a16="http://schemas.microsoft.com/office/drawing/2014/main" id="{5F4CA614-38B0-4017-BDC6-F325FEA96DB5}"/>
                  </a:ext>
                </a:extLst>
              </p:cNvPr>
              <p:cNvSpPr/>
              <p:nvPr/>
            </p:nvSpPr>
            <p:spPr>
              <a:xfrm>
                <a:off x="8330183" y="3140963"/>
                <a:ext cx="90678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6779" h="315595">
                    <a:moveTo>
                      <a:pt x="0" y="315467"/>
                    </a:moveTo>
                    <a:lnTo>
                      <a:pt x="906779" y="315467"/>
                    </a:lnTo>
                    <a:lnTo>
                      <a:pt x="906779" y="0"/>
                    </a:lnTo>
                    <a:lnTo>
                      <a:pt x="0" y="0"/>
                    </a:lnTo>
                    <a:lnTo>
                      <a:pt x="0" y="315467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69" name="object 68">
                <a:extLst>
                  <a:ext uri="{FF2B5EF4-FFF2-40B4-BE49-F238E27FC236}">
                    <a16:creationId xmlns:a16="http://schemas.microsoft.com/office/drawing/2014/main" id="{9179753C-6CEA-4D6C-8D80-4444FEA7AEAD}"/>
                  </a:ext>
                </a:extLst>
              </p:cNvPr>
              <p:cNvSpPr/>
              <p:nvPr/>
            </p:nvSpPr>
            <p:spPr>
              <a:xfrm>
                <a:off x="7424927" y="4314444"/>
                <a:ext cx="90551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5509" h="315595">
                    <a:moveTo>
                      <a:pt x="905255" y="0"/>
                    </a:moveTo>
                    <a:lnTo>
                      <a:pt x="0" y="0"/>
                    </a:lnTo>
                    <a:lnTo>
                      <a:pt x="0" y="315467"/>
                    </a:lnTo>
                    <a:lnTo>
                      <a:pt x="905255" y="315467"/>
                    </a:lnTo>
                    <a:lnTo>
                      <a:pt x="905255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70" name="object 69">
                <a:extLst>
                  <a:ext uri="{FF2B5EF4-FFF2-40B4-BE49-F238E27FC236}">
                    <a16:creationId xmlns:a16="http://schemas.microsoft.com/office/drawing/2014/main" id="{95F96FBB-2D69-433F-BE62-788724EEEC8C}"/>
                  </a:ext>
                </a:extLst>
              </p:cNvPr>
              <p:cNvSpPr/>
              <p:nvPr/>
            </p:nvSpPr>
            <p:spPr>
              <a:xfrm>
                <a:off x="7424927" y="4314444"/>
                <a:ext cx="90551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5509" h="315595">
                    <a:moveTo>
                      <a:pt x="0" y="315467"/>
                    </a:moveTo>
                    <a:lnTo>
                      <a:pt x="905255" y="315467"/>
                    </a:lnTo>
                    <a:lnTo>
                      <a:pt x="905255" y="0"/>
                    </a:lnTo>
                    <a:lnTo>
                      <a:pt x="0" y="0"/>
                    </a:lnTo>
                    <a:lnTo>
                      <a:pt x="0" y="315467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71" name="object 70">
                <a:extLst>
                  <a:ext uri="{FF2B5EF4-FFF2-40B4-BE49-F238E27FC236}">
                    <a16:creationId xmlns:a16="http://schemas.microsoft.com/office/drawing/2014/main" id="{F5D60A0C-3343-44B1-BB88-8D9BCCBBED87}"/>
                  </a:ext>
                </a:extLst>
              </p:cNvPr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605648" y="4358639"/>
                <a:ext cx="725830" cy="233172"/>
              </a:xfrm>
              <a:prstGeom prst="rect">
                <a:avLst/>
              </a:prstGeom>
            </p:spPr>
          </p:pic>
          <p:sp>
            <p:nvSpPr>
              <p:cNvPr id="72" name="object 71">
                <a:extLst>
                  <a:ext uri="{FF2B5EF4-FFF2-40B4-BE49-F238E27FC236}">
                    <a16:creationId xmlns:a16="http://schemas.microsoft.com/office/drawing/2014/main" id="{41D8BAA2-6A67-43C2-9614-C0FB475FCB99}"/>
                  </a:ext>
                </a:extLst>
              </p:cNvPr>
              <p:cNvSpPr/>
              <p:nvPr/>
            </p:nvSpPr>
            <p:spPr>
              <a:xfrm>
                <a:off x="8330183" y="4314444"/>
                <a:ext cx="90678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6779" h="315595">
                    <a:moveTo>
                      <a:pt x="906779" y="0"/>
                    </a:moveTo>
                    <a:lnTo>
                      <a:pt x="0" y="0"/>
                    </a:lnTo>
                    <a:lnTo>
                      <a:pt x="0" y="315467"/>
                    </a:lnTo>
                    <a:lnTo>
                      <a:pt x="906779" y="315467"/>
                    </a:lnTo>
                    <a:lnTo>
                      <a:pt x="906779" y="0"/>
                    </a:lnTo>
                    <a:close/>
                  </a:path>
                </a:pathLst>
              </a:custGeom>
              <a:solidFill>
                <a:srgbClr val="F8CAAC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73" name="object 72">
                <a:extLst>
                  <a:ext uri="{FF2B5EF4-FFF2-40B4-BE49-F238E27FC236}">
                    <a16:creationId xmlns:a16="http://schemas.microsoft.com/office/drawing/2014/main" id="{311DD86F-76D5-42D6-A01D-2C0F403F0950}"/>
                  </a:ext>
                </a:extLst>
              </p:cNvPr>
              <p:cNvSpPr/>
              <p:nvPr/>
            </p:nvSpPr>
            <p:spPr>
              <a:xfrm>
                <a:off x="8330183" y="4314444"/>
                <a:ext cx="90678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6779" h="315595">
                    <a:moveTo>
                      <a:pt x="0" y="315467"/>
                    </a:moveTo>
                    <a:lnTo>
                      <a:pt x="906779" y="315467"/>
                    </a:lnTo>
                    <a:lnTo>
                      <a:pt x="906779" y="0"/>
                    </a:lnTo>
                    <a:lnTo>
                      <a:pt x="0" y="0"/>
                    </a:lnTo>
                    <a:lnTo>
                      <a:pt x="0" y="315467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74" name="object 73">
                <a:extLst>
                  <a:ext uri="{FF2B5EF4-FFF2-40B4-BE49-F238E27FC236}">
                    <a16:creationId xmlns:a16="http://schemas.microsoft.com/office/drawing/2014/main" id="{E12E7214-D4B9-480C-B0D1-020ED6883CC6}"/>
                  </a:ext>
                </a:extLst>
              </p:cNvPr>
              <p:cNvPicPr/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511793" y="4358639"/>
                <a:ext cx="725424" cy="233172"/>
              </a:xfrm>
              <a:prstGeom prst="rect">
                <a:avLst/>
              </a:prstGeom>
            </p:spPr>
          </p:pic>
          <p:sp>
            <p:nvSpPr>
              <p:cNvPr id="75" name="object 74">
                <a:extLst>
                  <a:ext uri="{FF2B5EF4-FFF2-40B4-BE49-F238E27FC236}">
                    <a16:creationId xmlns:a16="http://schemas.microsoft.com/office/drawing/2014/main" id="{9F609491-9DA3-4581-8291-2ADA732CD17D}"/>
                  </a:ext>
                </a:extLst>
              </p:cNvPr>
              <p:cNvSpPr/>
              <p:nvPr/>
            </p:nvSpPr>
            <p:spPr>
              <a:xfrm>
                <a:off x="7424927" y="5593079"/>
                <a:ext cx="90551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905509" h="314325">
                    <a:moveTo>
                      <a:pt x="0" y="313944"/>
                    </a:moveTo>
                    <a:lnTo>
                      <a:pt x="905255" y="313944"/>
                    </a:lnTo>
                    <a:lnTo>
                      <a:pt x="905255" y="0"/>
                    </a:lnTo>
                    <a:lnTo>
                      <a:pt x="0" y="0"/>
                    </a:lnTo>
                    <a:lnTo>
                      <a:pt x="0" y="313944"/>
                    </a:lnTo>
                    <a:close/>
                  </a:path>
                </a:pathLst>
              </a:custGeom>
              <a:ln w="12191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76" name="object 75">
                <a:extLst>
                  <a:ext uri="{FF2B5EF4-FFF2-40B4-BE49-F238E27FC236}">
                    <a16:creationId xmlns:a16="http://schemas.microsoft.com/office/drawing/2014/main" id="{8A7FF5AD-8171-4EB7-B934-46FD344A77F7}"/>
                  </a:ext>
                </a:extLst>
              </p:cNvPr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605648" y="5636971"/>
                <a:ext cx="725830" cy="233172"/>
              </a:xfrm>
              <a:prstGeom prst="rect">
                <a:avLst/>
              </a:prstGeom>
            </p:spPr>
          </p:pic>
          <p:sp>
            <p:nvSpPr>
              <p:cNvPr id="77" name="object 76">
                <a:extLst>
                  <a:ext uri="{FF2B5EF4-FFF2-40B4-BE49-F238E27FC236}">
                    <a16:creationId xmlns:a16="http://schemas.microsoft.com/office/drawing/2014/main" id="{0FE80C03-3304-447A-841D-320A56623B70}"/>
                  </a:ext>
                </a:extLst>
              </p:cNvPr>
              <p:cNvSpPr/>
              <p:nvPr/>
            </p:nvSpPr>
            <p:spPr>
              <a:xfrm>
                <a:off x="8330183" y="5593079"/>
                <a:ext cx="90678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906779" h="314325">
                    <a:moveTo>
                      <a:pt x="906779" y="0"/>
                    </a:moveTo>
                    <a:lnTo>
                      <a:pt x="0" y="0"/>
                    </a:lnTo>
                    <a:lnTo>
                      <a:pt x="0" y="313944"/>
                    </a:lnTo>
                    <a:lnTo>
                      <a:pt x="906779" y="313944"/>
                    </a:lnTo>
                    <a:lnTo>
                      <a:pt x="906779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78" name="object 77">
                <a:extLst>
                  <a:ext uri="{FF2B5EF4-FFF2-40B4-BE49-F238E27FC236}">
                    <a16:creationId xmlns:a16="http://schemas.microsoft.com/office/drawing/2014/main" id="{24EF45D2-9319-4E02-9D96-3A70F8E60ED0}"/>
                  </a:ext>
                </a:extLst>
              </p:cNvPr>
              <p:cNvSpPr/>
              <p:nvPr/>
            </p:nvSpPr>
            <p:spPr>
              <a:xfrm>
                <a:off x="7424927" y="5160263"/>
                <a:ext cx="1812289" cy="746760"/>
              </a:xfrm>
              <a:custGeom>
                <a:avLst/>
                <a:gdLst/>
                <a:ahLst/>
                <a:cxnLst/>
                <a:rect l="l" t="t" r="r" b="b"/>
                <a:pathLst>
                  <a:path w="1812290" h="746760">
                    <a:moveTo>
                      <a:pt x="905255" y="746760"/>
                    </a:moveTo>
                    <a:lnTo>
                      <a:pt x="1812035" y="746760"/>
                    </a:lnTo>
                    <a:lnTo>
                      <a:pt x="1812035" y="432816"/>
                    </a:lnTo>
                    <a:lnTo>
                      <a:pt x="905255" y="432816"/>
                    </a:lnTo>
                    <a:lnTo>
                      <a:pt x="905255" y="746760"/>
                    </a:lnTo>
                    <a:close/>
                  </a:path>
                  <a:path w="1812290" h="746760">
                    <a:moveTo>
                      <a:pt x="0" y="313944"/>
                    </a:moveTo>
                    <a:lnTo>
                      <a:pt x="905255" y="313944"/>
                    </a:lnTo>
                    <a:lnTo>
                      <a:pt x="905255" y="0"/>
                    </a:lnTo>
                    <a:lnTo>
                      <a:pt x="0" y="0"/>
                    </a:lnTo>
                    <a:lnTo>
                      <a:pt x="0" y="313944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79" name="object 78">
                <a:extLst>
                  <a:ext uri="{FF2B5EF4-FFF2-40B4-BE49-F238E27FC236}">
                    <a16:creationId xmlns:a16="http://schemas.microsoft.com/office/drawing/2014/main" id="{F579E24E-7E26-4D6D-B043-D59EE5939502}"/>
                  </a:ext>
                </a:extLst>
              </p:cNvPr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605648" y="5203825"/>
                <a:ext cx="725830" cy="233172"/>
              </a:xfrm>
              <a:prstGeom prst="rect">
                <a:avLst/>
              </a:prstGeom>
            </p:spPr>
          </p:pic>
          <p:sp>
            <p:nvSpPr>
              <p:cNvPr id="80" name="object 79">
                <a:extLst>
                  <a:ext uri="{FF2B5EF4-FFF2-40B4-BE49-F238E27FC236}">
                    <a16:creationId xmlns:a16="http://schemas.microsoft.com/office/drawing/2014/main" id="{F3F2DF18-A64C-42D4-817E-AA0504212C1F}"/>
                  </a:ext>
                </a:extLst>
              </p:cNvPr>
              <p:cNvSpPr/>
              <p:nvPr/>
            </p:nvSpPr>
            <p:spPr>
              <a:xfrm>
                <a:off x="8330183" y="5160263"/>
                <a:ext cx="90678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906779" h="314325">
                    <a:moveTo>
                      <a:pt x="906779" y="0"/>
                    </a:moveTo>
                    <a:lnTo>
                      <a:pt x="0" y="0"/>
                    </a:lnTo>
                    <a:lnTo>
                      <a:pt x="0" y="313944"/>
                    </a:lnTo>
                    <a:lnTo>
                      <a:pt x="906779" y="313944"/>
                    </a:lnTo>
                    <a:lnTo>
                      <a:pt x="906779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81" name="object 80">
                <a:extLst>
                  <a:ext uri="{FF2B5EF4-FFF2-40B4-BE49-F238E27FC236}">
                    <a16:creationId xmlns:a16="http://schemas.microsoft.com/office/drawing/2014/main" id="{4F1FCC9D-AD28-4B27-85AE-97A39DAD3580}"/>
                  </a:ext>
                </a:extLst>
              </p:cNvPr>
              <p:cNvSpPr/>
              <p:nvPr/>
            </p:nvSpPr>
            <p:spPr>
              <a:xfrm>
                <a:off x="8330183" y="5160263"/>
                <a:ext cx="90678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906779" h="314325">
                    <a:moveTo>
                      <a:pt x="0" y="313944"/>
                    </a:moveTo>
                    <a:lnTo>
                      <a:pt x="906779" y="313944"/>
                    </a:lnTo>
                    <a:lnTo>
                      <a:pt x="906779" y="0"/>
                    </a:lnTo>
                    <a:lnTo>
                      <a:pt x="0" y="0"/>
                    </a:lnTo>
                    <a:lnTo>
                      <a:pt x="0" y="313944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</p:grpSp>
        <p:grpSp>
          <p:nvGrpSpPr>
            <p:cNvPr id="23" name="object 81">
              <a:extLst>
                <a:ext uri="{FF2B5EF4-FFF2-40B4-BE49-F238E27FC236}">
                  <a16:creationId xmlns:a16="http://schemas.microsoft.com/office/drawing/2014/main" id="{5453A165-7638-406A-BC69-CE620900CB41}"/>
                </a:ext>
              </a:extLst>
            </p:cNvPr>
            <p:cNvGrpSpPr/>
            <p:nvPr/>
          </p:nvGrpSpPr>
          <p:grpSpPr>
            <a:xfrm>
              <a:off x="8511793" y="3429000"/>
              <a:ext cx="725805" cy="2685415"/>
              <a:chOff x="8511793" y="3185160"/>
              <a:chExt cx="725805" cy="2685415"/>
            </a:xfrm>
          </p:grpSpPr>
          <p:pic>
            <p:nvPicPr>
              <p:cNvPr id="61" name="object 82">
                <a:extLst>
                  <a:ext uri="{FF2B5EF4-FFF2-40B4-BE49-F238E27FC236}">
                    <a16:creationId xmlns:a16="http://schemas.microsoft.com/office/drawing/2014/main" id="{14D7E03E-FF67-4702-AFEA-14B1CFB6A6C9}"/>
                  </a:ext>
                </a:extLst>
              </p:cNvPr>
              <p:cNvPicPr/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511793" y="5636971"/>
                <a:ext cx="725424" cy="233172"/>
              </a:xfrm>
              <a:prstGeom prst="rect">
                <a:avLst/>
              </a:prstGeom>
            </p:spPr>
          </p:pic>
          <p:pic>
            <p:nvPicPr>
              <p:cNvPr id="62" name="object 83">
                <a:extLst>
                  <a:ext uri="{FF2B5EF4-FFF2-40B4-BE49-F238E27FC236}">
                    <a16:creationId xmlns:a16="http://schemas.microsoft.com/office/drawing/2014/main" id="{7E4C9160-64E6-4A87-A3BD-530CA4CC5950}"/>
                  </a:ext>
                </a:extLst>
              </p:cNvPr>
              <p:cNvPicPr/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511793" y="5203825"/>
                <a:ext cx="725424" cy="233172"/>
              </a:xfrm>
              <a:prstGeom prst="rect">
                <a:avLst/>
              </a:prstGeom>
            </p:spPr>
          </p:pic>
          <p:pic>
            <p:nvPicPr>
              <p:cNvPr id="63" name="object 84">
                <a:extLst>
                  <a:ext uri="{FF2B5EF4-FFF2-40B4-BE49-F238E27FC236}">
                    <a16:creationId xmlns:a16="http://schemas.microsoft.com/office/drawing/2014/main" id="{77E260E4-8A8B-447D-83C2-3D8BFBA6F6E9}"/>
                  </a:ext>
                </a:extLst>
              </p:cNvPr>
              <p:cNvPicPr/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511793" y="3185160"/>
                <a:ext cx="725424" cy="233172"/>
              </a:xfrm>
              <a:prstGeom prst="rect">
                <a:avLst/>
              </a:prstGeom>
            </p:spPr>
          </p:pic>
        </p:grpSp>
        <p:grpSp>
          <p:nvGrpSpPr>
            <p:cNvPr id="24" name="object 85">
              <a:extLst>
                <a:ext uri="{FF2B5EF4-FFF2-40B4-BE49-F238E27FC236}">
                  <a16:creationId xmlns:a16="http://schemas.microsoft.com/office/drawing/2014/main" id="{258B6887-FF68-4B75-8AF1-36DF7B4500C3}"/>
                </a:ext>
              </a:extLst>
            </p:cNvPr>
            <p:cNvGrpSpPr/>
            <p:nvPr/>
          </p:nvGrpSpPr>
          <p:grpSpPr>
            <a:xfrm>
              <a:off x="1790445" y="3511042"/>
              <a:ext cx="2643505" cy="337820"/>
              <a:chOff x="1790445" y="3267202"/>
              <a:chExt cx="2643505" cy="337820"/>
            </a:xfrm>
          </p:grpSpPr>
          <p:sp>
            <p:nvSpPr>
              <p:cNvPr id="53" name="object 86">
                <a:extLst>
                  <a:ext uri="{FF2B5EF4-FFF2-40B4-BE49-F238E27FC236}">
                    <a16:creationId xmlns:a16="http://schemas.microsoft.com/office/drawing/2014/main" id="{CD8A1E26-3EC6-47B2-8EA5-BE9350D2D330}"/>
                  </a:ext>
                </a:extLst>
              </p:cNvPr>
              <p:cNvSpPr/>
              <p:nvPr/>
            </p:nvSpPr>
            <p:spPr>
              <a:xfrm>
                <a:off x="1796795" y="3273552"/>
                <a:ext cx="106870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1068705" h="315595">
                    <a:moveTo>
                      <a:pt x="1068324" y="0"/>
                    </a:moveTo>
                    <a:lnTo>
                      <a:pt x="0" y="0"/>
                    </a:lnTo>
                    <a:lnTo>
                      <a:pt x="0" y="315467"/>
                    </a:lnTo>
                    <a:lnTo>
                      <a:pt x="1068324" y="315467"/>
                    </a:lnTo>
                    <a:lnTo>
                      <a:pt x="1068324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54" name="object 87">
                <a:extLst>
                  <a:ext uri="{FF2B5EF4-FFF2-40B4-BE49-F238E27FC236}">
                    <a16:creationId xmlns:a16="http://schemas.microsoft.com/office/drawing/2014/main" id="{35020F12-E05C-40D9-A36A-7360000981AD}"/>
                  </a:ext>
                </a:extLst>
              </p:cNvPr>
              <p:cNvSpPr/>
              <p:nvPr/>
            </p:nvSpPr>
            <p:spPr>
              <a:xfrm>
                <a:off x="1796795" y="3273552"/>
                <a:ext cx="106870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1068705" h="315595">
                    <a:moveTo>
                      <a:pt x="0" y="315467"/>
                    </a:moveTo>
                    <a:lnTo>
                      <a:pt x="1068324" y="315467"/>
                    </a:lnTo>
                    <a:lnTo>
                      <a:pt x="1068324" y="0"/>
                    </a:lnTo>
                    <a:lnTo>
                      <a:pt x="0" y="0"/>
                    </a:lnTo>
                    <a:lnTo>
                      <a:pt x="0" y="315467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55" name="object 88">
                <a:extLst>
                  <a:ext uri="{FF2B5EF4-FFF2-40B4-BE49-F238E27FC236}">
                    <a16:creationId xmlns:a16="http://schemas.microsoft.com/office/drawing/2014/main" id="{A1A46223-D550-4D3E-B520-A067D43BA6EB}"/>
                  </a:ext>
                </a:extLst>
              </p:cNvPr>
              <p:cNvPicPr/>
              <p:nvPr/>
            </p:nvPicPr>
            <p:blipFill rotWithShape="1">
              <a:blip r:embed="rId51"/>
              <a:stretch>
                <a:fillRect/>
              </a:stretch>
            </p:blipFill>
            <p:spPr>
              <a:xfrm>
                <a:off x="1882139" y="3317113"/>
                <a:ext cx="544525" cy="233172"/>
              </a:xfrm>
              <a:prstGeom prst="rect">
                <a:avLst/>
              </a:prstGeom>
            </p:spPr>
          </p:pic>
          <p:pic>
            <p:nvPicPr>
              <p:cNvPr id="56" name="object 89">
                <a:extLst>
                  <a:ext uri="{FF2B5EF4-FFF2-40B4-BE49-F238E27FC236}">
                    <a16:creationId xmlns:a16="http://schemas.microsoft.com/office/drawing/2014/main" id="{0F5EF0EE-11A6-44B3-A831-C08A6B2BC8FA}"/>
                  </a:ext>
                </a:extLst>
              </p:cNvPr>
              <p:cNvPicPr/>
              <p:nvPr/>
            </p:nvPicPr>
            <p:blipFill rotWithShape="1">
              <a:blip r:embed="rId52"/>
              <a:stretch>
                <a:fillRect/>
              </a:stretch>
            </p:blipFill>
            <p:spPr>
              <a:xfrm>
                <a:off x="2245105" y="3317113"/>
                <a:ext cx="624078" cy="233172"/>
              </a:xfrm>
              <a:prstGeom prst="rect">
                <a:avLst/>
              </a:prstGeom>
            </p:spPr>
          </p:pic>
          <p:sp>
            <p:nvSpPr>
              <p:cNvPr id="57" name="object 90">
                <a:extLst>
                  <a:ext uri="{FF2B5EF4-FFF2-40B4-BE49-F238E27FC236}">
                    <a16:creationId xmlns:a16="http://schemas.microsoft.com/office/drawing/2014/main" id="{E70A4AB1-46E5-4C3E-AFF8-2AAFA03A4BE2}"/>
                  </a:ext>
                </a:extLst>
              </p:cNvPr>
              <p:cNvSpPr/>
              <p:nvPr/>
            </p:nvSpPr>
            <p:spPr>
              <a:xfrm>
                <a:off x="3358895" y="3282696"/>
                <a:ext cx="106870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1068704" h="315595">
                    <a:moveTo>
                      <a:pt x="1068324" y="0"/>
                    </a:moveTo>
                    <a:lnTo>
                      <a:pt x="0" y="0"/>
                    </a:lnTo>
                    <a:lnTo>
                      <a:pt x="0" y="315467"/>
                    </a:lnTo>
                    <a:lnTo>
                      <a:pt x="1068324" y="315467"/>
                    </a:lnTo>
                    <a:lnTo>
                      <a:pt x="1068324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58" name="object 91">
                <a:extLst>
                  <a:ext uri="{FF2B5EF4-FFF2-40B4-BE49-F238E27FC236}">
                    <a16:creationId xmlns:a16="http://schemas.microsoft.com/office/drawing/2014/main" id="{AFC9B3F7-2E47-41CC-88BF-313B974F0C1E}"/>
                  </a:ext>
                </a:extLst>
              </p:cNvPr>
              <p:cNvSpPr/>
              <p:nvPr/>
            </p:nvSpPr>
            <p:spPr>
              <a:xfrm>
                <a:off x="3358895" y="3282696"/>
                <a:ext cx="106870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1068704" h="315595">
                    <a:moveTo>
                      <a:pt x="0" y="315467"/>
                    </a:moveTo>
                    <a:lnTo>
                      <a:pt x="1068324" y="315467"/>
                    </a:lnTo>
                    <a:lnTo>
                      <a:pt x="1068324" y="0"/>
                    </a:lnTo>
                    <a:lnTo>
                      <a:pt x="0" y="0"/>
                    </a:lnTo>
                    <a:lnTo>
                      <a:pt x="0" y="315467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59" name="object 92">
                <a:extLst>
                  <a:ext uri="{FF2B5EF4-FFF2-40B4-BE49-F238E27FC236}">
                    <a16:creationId xmlns:a16="http://schemas.microsoft.com/office/drawing/2014/main" id="{B8F394C6-8136-49D8-9292-A5603916EBE1}"/>
                  </a:ext>
                </a:extLst>
              </p:cNvPr>
              <p:cNvPicPr/>
              <p:nvPr/>
            </p:nvPicPr>
            <p:blipFill rotWithShape="1">
              <a:blip r:embed="rId51"/>
              <a:stretch>
                <a:fillRect/>
              </a:stretch>
            </p:blipFill>
            <p:spPr>
              <a:xfrm>
                <a:off x="3445510" y="3326892"/>
                <a:ext cx="544067" cy="233172"/>
              </a:xfrm>
              <a:prstGeom prst="rect">
                <a:avLst/>
              </a:prstGeom>
            </p:spPr>
          </p:pic>
          <p:pic>
            <p:nvPicPr>
              <p:cNvPr id="60" name="object 93">
                <a:extLst>
                  <a:ext uri="{FF2B5EF4-FFF2-40B4-BE49-F238E27FC236}">
                    <a16:creationId xmlns:a16="http://schemas.microsoft.com/office/drawing/2014/main" id="{E109D369-A7DD-48C5-9DA0-532192AC89D0}"/>
                  </a:ext>
                </a:extLst>
              </p:cNvPr>
              <p:cNvPicPr/>
              <p:nvPr/>
            </p:nvPicPr>
            <p:blipFill rotWithShape="1">
              <a:blip r:embed="rId52"/>
              <a:stretch>
                <a:fillRect/>
              </a:stretch>
            </p:blipFill>
            <p:spPr>
              <a:xfrm>
                <a:off x="3808222" y="3326892"/>
                <a:ext cx="624433" cy="233172"/>
              </a:xfrm>
              <a:prstGeom prst="rect">
                <a:avLst/>
              </a:prstGeom>
            </p:spPr>
          </p:pic>
        </p:grpSp>
        <p:sp>
          <p:nvSpPr>
            <p:cNvPr id="25" name="object 94">
              <a:extLst>
                <a:ext uri="{FF2B5EF4-FFF2-40B4-BE49-F238E27FC236}">
                  <a16:creationId xmlns:a16="http://schemas.microsoft.com/office/drawing/2014/main" id="{BB90F906-EEFF-49B1-975F-CC005276E394}"/>
                </a:ext>
              </a:extLst>
            </p:cNvPr>
            <p:cNvSpPr txBox="1"/>
            <p:nvPr/>
          </p:nvSpPr>
          <p:spPr>
            <a:xfrm>
              <a:off x="8249793" y="4128644"/>
              <a:ext cx="142240" cy="1191259"/>
            </a:xfrm>
            <a:prstGeom prst="rect">
              <a:avLst/>
            </a:prstGeom>
          </p:spPr>
          <p:txBody>
            <a:bodyPr vert="horz" wrap="square" lIns="0" tIns="12700" rIns="0" bIns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defRPr/>
              </a:pPr>
              <a:r>
                <a:rPr sz="2400">
                  <a:latin typeface="Cambria Math"/>
                  <a:cs typeface="Cambria Math"/>
                </a:rPr>
                <a:t>⋮</a:t>
              </a:r>
            </a:p>
            <a:p>
              <a:pPr>
                <a:lnSpc>
                  <a:spcPct val="100000"/>
                </a:lnSpc>
                <a:spcBef>
                  <a:spcPts val="10"/>
                </a:spcBef>
                <a:defRPr/>
              </a:pPr>
              <a:endParaRPr sz="2950">
                <a:latin typeface="Cambria Math"/>
                <a:cs typeface="Cambria Math"/>
              </a:endParaRPr>
            </a:p>
            <a:p>
              <a:pPr marL="34290">
                <a:lnSpc>
                  <a:spcPct val="100000"/>
                </a:lnSpc>
                <a:spcBef>
                  <a:spcPts val="5"/>
                </a:spcBef>
                <a:defRPr/>
              </a:pPr>
              <a:r>
                <a:rPr sz="2400">
                  <a:latin typeface="Cambria Math"/>
                  <a:cs typeface="Cambria Math"/>
                </a:rPr>
                <a:t>⋮</a:t>
              </a:r>
            </a:p>
          </p:txBody>
        </p:sp>
        <p:sp>
          <p:nvSpPr>
            <p:cNvPr id="26" name="object 95">
              <a:extLst>
                <a:ext uri="{FF2B5EF4-FFF2-40B4-BE49-F238E27FC236}">
                  <a16:creationId xmlns:a16="http://schemas.microsoft.com/office/drawing/2014/main" id="{AE62B06B-7A98-4C17-A999-901C49426A3D}"/>
                </a:ext>
              </a:extLst>
            </p:cNvPr>
            <p:cNvSpPr txBox="1"/>
            <p:nvPr/>
          </p:nvSpPr>
          <p:spPr>
            <a:xfrm>
              <a:off x="2952750" y="3642104"/>
              <a:ext cx="277085" cy="104775"/>
            </a:xfrm>
            <a:prstGeom prst="rect">
              <a:avLst/>
            </a:prstGeom>
          </p:spPr>
          <p:txBody>
            <a:bodyPr vert="vert" wrap="square" lIns="0" tIns="0" rIns="0" bIns="0">
              <a:spAutoFit/>
            </a:bodyPr>
            <a:lstStyle/>
            <a:p>
              <a:pPr marL="12700">
                <a:lnSpc>
                  <a:spcPts val="2060"/>
                </a:lnSpc>
                <a:defRPr/>
              </a:pPr>
              <a:r>
                <a:rPr sz="2000">
                  <a:latin typeface="Cambria Math"/>
                  <a:cs typeface="Cambria Math"/>
                </a:rPr>
                <a:t>⋮</a:t>
              </a:r>
            </a:p>
          </p:txBody>
        </p:sp>
        <p:grpSp>
          <p:nvGrpSpPr>
            <p:cNvPr id="27" name="object 96">
              <a:extLst>
                <a:ext uri="{FF2B5EF4-FFF2-40B4-BE49-F238E27FC236}">
                  <a16:creationId xmlns:a16="http://schemas.microsoft.com/office/drawing/2014/main" id="{D37A558C-42F5-4D65-A062-AC21E787A2D5}"/>
                </a:ext>
              </a:extLst>
            </p:cNvPr>
            <p:cNvGrpSpPr/>
            <p:nvPr/>
          </p:nvGrpSpPr>
          <p:grpSpPr>
            <a:xfrm>
              <a:off x="1755648" y="4718305"/>
              <a:ext cx="1080770" cy="327660"/>
              <a:chOff x="1755648" y="4474464"/>
              <a:chExt cx="1080770" cy="327660"/>
            </a:xfrm>
          </p:grpSpPr>
          <p:sp>
            <p:nvSpPr>
              <p:cNvPr id="49" name="object 97">
                <a:extLst>
                  <a:ext uri="{FF2B5EF4-FFF2-40B4-BE49-F238E27FC236}">
                    <a16:creationId xmlns:a16="http://schemas.microsoft.com/office/drawing/2014/main" id="{3FD71010-CE8E-46C8-AE8A-C4C2E442BBCB}"/>
                  </a:ext>
                </a:extLst>
              </p:cNvPr>
              <p:cNvSpPr/>
              <p:nvPr/>
            </p:nvSpPr>
            <p:spPr>
              <a:xfrm>
                <a:off x="1761744" y="4480560"/>
                <a:ext cx="106870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1068705" h="315595">
                    <a:moveTo>
                      <a:pt x="1068324" y="0"/>
                    </a:moveTo>
                    <a:lnTo>
                      <a:pt x="0" y="0"/>
                    </a:lnTo>
                    <a:lnTo>
                      <a:pt x="0" y="315468"/>
                    </a:lnTo>
                    <a:lnTo>
                      <a:pt x="1068324" y="315468"/>
                    </a:lnTo>
                    <a:lnTo>
                      <a:pt x="1068324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50" name="object 98">
                <a:extLst>
                  <a:ext uri="{FF2B5EF4-FFF2-40B4-BE49-F238E27FC236}">
                    <a16:creationId xmlns:a16="http://schemas.microsoft.com/office/drawing/2014/main" id="{AD3F14E3-1F0C-4E73-B428-5A025D286168}"/>
                  </a:ext>
                </a:extLst>
              </p:cNvPr>
              <p:cNvSpPr/>
              <p:nvPr/>
            </p:nvSpPr>
            <p:spPr>
              <a:xfrm>
                <a:off x="1761744" y="4480560"/>
                <a:ext cx="106870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1068705" h="315595">
                    <a:moveTo>
                      <a:pt x="0" y="315468"/>
                    </a:moveTo>
                    <a:lnTo>
                      <a:pt x="1068324" y="315468"/>
                    </a:lnTo>
                    <a:lnTo>
                      <a:pt x="1068324" y="0"/>
                    </a:lnTo>
                    <a:lnTo>
                      <a:pt x="0" y="0"/>
                    </a:lnTo>
                    <a:lnTo>
                      <a:pt x="0" y="315468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51" name="object 99">
                <a:extLst>
                  <a:ext uri="{FF2B5EF4-FFF2-40B4-BE49-F238E27FC236}">
                    <a16:creationId xmlns:a16="http://schemas.microsoft.com/office/drawing/2014/main" id="{6FF45451-2F23-4490-9B9D-5B1BEA0456C6}"/>
                  </a:ext>
                </a:extLst>
              </p:cNvPr>
              <p:cNvPicPr/>
              <p:nvPr/>
            </p:nvPicPr>
            <p:blipFill rotWithShape="1">
              <a:blip r:embed="rId51"/>
              <a:stretch>
                <a:fillRect/>
              </a:stretch>
            </p:blipFill>
            <p:spPr>
              <a:xfrm>
                <a:off x="1848358" y="4525010"/>
                <a:ext cx="544068" cy="233171"/>
              </a:xfrm>
              <a:prstGeom prst="rect">
                <a:avLst/>
              </a:prstGeom>
            </p:spPr>
          </p:pic>
          <p:pic>
            <p:nvPicPr>
              <p:cNvPr id="52" name="object 100">
                <a:extLst>
                  <a:ext uri="{FF2B5EF4-FFF2-40B4-BE49-F238E27FC236}">
                    <a16:creationId xmlns:a16="http://schemas.microsoft.com/office/drawing/2014/main" id="{EB57FDC6-45F2-4C53-B918-C74BF76DB09B}"/>
                  </a:ext>
                </a:extLst>
              </p:cNvPr>
              <p:cNvPicPr/>
              <p:nvPr/>
            </p:nvPicPr>
            <p:blipFill rotWithShape="1">
              <a:blip r:embed="rId52"/>
              <a:stretch>
                <a:fillRect/>
              </a:stretch>
            </p:blipFill>
            <p:spPr>
              <a:xfrm>
                <a:off x="2211070" y="4525010"/>
                <a:ext cx="624078" cy="233171"/>
              </a:xfrm>
              <a:prstGeom prst="rect">
                <a:avLst/>
              </a:prstGeom>
            </p:spPr>
          </p:pic>
        </p:grpSp>
        <p:grpSp>
          <p:nvGrpSpPr>
            <p:cNvPr id="28" name="object 101">
              <a:extLst>
                <a:ext uri="{FF2B5EF4-FFF2-40B4-BE49-F238E27FC236}">
                  <a16:creationId xmlns:a16="http://schemas.microsoft.com/office/drawing/2014/main" id="{A153EA7B-04D3-4C51-A2BD-6CBCDF9EFA99}"/>
                </a:ext>
              </a:extLst>
            </p:cNvPr>
            <p:cNvGrpSpPr/>
            <p:nvPr/>
          </p:nvGrpSpPr>
          <p:grpSpPr>
            <a:xfrm>
              <a:off x="3319271" y="4727449"/>
              <a:ext cx="1080770" cy="327660"/>
              <a:chOff x="3319271" y="4483608"/>
              <a:chExt cx="1080770" cy="327660"/>
            </a:xfrm>
          </p:grpSpPr>
          <p:sp>
            <p:nvSpPr>
              <p:cNvPr id="45" name="object 102">
                <a:extLst>
                  <a:ext uri="{FF2B5EF4-FFF2-40B4-BE49-F238E27FC236}">
                    <a16:creationId xmlns:a16="http://schemas.microsoft.com/office/drawing/2014/main" id="{6821A388-0D8F-483D-93D3-9607F62980CB}"/>
                  </a:ext>
                </a:extLst>
              </p:cNvPr>
              <p:cNvSpPr/>
              <p:nvPr/>
            </p:nvSpPr>
            <p:spPr>
              <a:xfrm>
                <a:off x="3325367" y="4489704"/>
                <a:ext cx="106870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1068704" h="315595">
                    <a:moveTo>
                      <a:pt x="1068324" y="0"/>
                    </a:moveTo>
                    <a:lnTo>
                      <a:pt x="0" y="0"/>
                    </a:lnTo>
                    <a:lnTo>
                      <a:pt x="0" y="315468"/>
                    </a:lnTo>
                    <a:lnTo>
                      <a:pt x="1068324" y="315468"/>
                    </a:lnTo>
                    <a:lnTo>
                      <a:pt x="1068324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6" name="object 103">
                <a:extLst>
                  <a:ext uri="{FF2B5EF4-FFF2-40B4-BE49-F238E27FC236}">
                    <a16:creationId xmlns:a16="http://schemas.microsoft.com/office/drawing/2014/main" id="{787C498A-2E63-461A-9467-218FBC9514CA}"/>
                  </a:ext>
                </a:extLst>
              </p:cNvPr>
              <p:cNvSpPr/>
              <p:nvPr/>
            </p:nvSpPr>
            <p:spPr>
              <a:xfrm>
                <a:off x="3325367" y="4489704"/>
                <a:ext cx="1068705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1068704" h="315595">
                    <a:moveTo>
                      <a:pt x="0" y="315468"/>
                    </a:moveTo>
                    <a:lnTo>
                      <a:pt x="1068324" y="315468"/>
                    </a:lnTo>
                    <a:lnTo>
                      <a:pt x="1068324" y="0"/>
                    </a:lnTo>
                    <a:lnTo>
                      <a:pt x="0" y="0"/>
                    </a:lnTo>
                    <a:lnTo>
                      <a:pt x="0" y="315468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47" name="object 104">
                <a:extLst>
                  <a:ext uri="{FF2B5EF4-FFF2-40B4-BE49-F238E27FC236}">
                    <a16:creationId xmlns:a16="http://schemas.microsoft.com/office/drawing/2014/main" id="{7812C8F6-04BB-4643-9B9F-074CA2928D16}"/>
                  </a:ext>
                </a:extLst>
              </p:cNvPr>
              <p:cNvPicPr/>
              <p:nvPr/>
            </p:nvPicPr>
            <p:blipFill rotWithShape="1">
              <a:blip r:embed="rId51"/>
              <a:stretch>
                <a:fillRect/>
              </a:stretch>
            </p:blipFill>
            <p:spPr>
              <a:xfrm>
                <a:off x="3411600" y="4534535"/>
                <a:ext cx="544068" cy="233171"/>
              </a:xfrm>
              <a:prstGeom prst="rect">
                <a:avLst/>
              </a:prstGeom>
            </p:spPr>
          </p:pic>
          <p:pic>
            <p:nvPicPr>
              <p:cNvPr id="48" name="object 105">
                <a:extLst>
                  <a:ext uri="{FF2B5EF4-FFF2-40B4-BE49-F238E27FC236}">
                    <a16:creationId xmlns:a16="http://schemas.microsoft.com/office/drawing/2014/main" id="{04679353-076C-4935-9381-B53EB81D1D31}"/>
                  </a:ext>
                </a:extLst>
              </p:cNvPr>
              <p:cNvPicPr/>
              <p:nvPr/>
            </p:nvPicPr>
            <p:blipFill rotWithShape="1">
              <a:blip r:embed="rId52"/>
              <a:stretch>
                <a:fillRect/>
              </a:stretch>
            </p:blipFill>
            <p:spPr>
              <a:xfrm>
                <a:off x="3774312" y="4534535"/>
                <a:ext cx="624077" cy="233171"/>
              </a:xfrm>
              <a:prstGeom prst="rect">
                <a:avLst/>
              </a:prstGeom>
            </p:spPr>
          </p:pic>
        </p:grpSp>
        <p:grpSp>
          <p:nvGrpSpPr>
            <p:cNvPr id="29" name="object 106">
              <a:extLst>
                <a:ext uri="{FF2B5EF4-FFF2-40B4-BE49-F238E27FC236}">
                  <a16:creationId xmlns:a16="http://schemas.microsoft.com/office/drawing/2014/main" id="{1B5E9980-3351-460C-91DF-262A342FF656}"/>
                </a:ext>
              </a:extLst>
            </p:cNvPr>
            <p:cNvGrpSpPr/>
            <p:nvPr/>
          </p:nvGrpSpPr>
          <p:grpSpPr>
            <a:xfrm>
              <a:off x="1066495" y="2994406"/>
              <a:ext cx="3577590" cy="1047750"/>
              <a:chOff x="1066495" y="2750566"/>
              <a:chExt cx="3577590" cy="1047750"/>
            </a:xfrm>
          </p:grpSpPr>
          <p:sp>
            <p:nvSpPr>
              <p:cNvPr id="42" name="object 107">
                <a:extLst>
                  <a:ext uri="{FF2B5EF4-FFF2-40B4-BE49-F238E27FC236}">
                    <a16:creationId xmlns:a16="http://schemas.microsoft.com/office/drawing/2014/main" id="{AC51F0FE-5B9D-4DAA-9FE5-52795654B643}"/>
                  </a:ext>
                </a:extLst>
              </p:cNvPr>
              <p:cNvSpPr/>
              <p:nvPr/>
            </p:nvSpPr>
            <p:spPr>
              <a:xfrm>
                <a:off x="1584197" y="3051810"/>
                <a:ext cx="3049905" cy="736600"/>
              </a:xfrm>
              <a:custGeom>
                <a:avLst/>
                <a:gdLst/>
                <a:ahLst/>
                <a:cxnLst/>
                <a:rect l="l" t="t" r="r" b="b"/>
                <a:pathLst>
                  <a:path w="3049904" h="736600">
                    <a:moveTo>
                      <a:pt x="0" y="80899"/>
                    </a:moveTo>
                    <a:lnTo>
                      <a:pt x="6353" y="49399"/>
                    </a:lnTo>
                    <a:lnTo>
                      <a:pt x="23685" y="23685"/>
                    </a:lnTo>
                    <a:lnTo>
                      <a:pt x="49399" y="6353"/>
                    </a:lnTo>
                    <a:lnTo>
                      <a:pt x="80899" y="0"/>
                    </a:lnTo>
                    <a:lnTo>
                      <a:pt x="2968625" y="0"/>
                    </a:lnTo>
                    <a:lnTo>
                      <a:pt x="3000124" y="6353"/>
                    </a:lnTo>
                    <a:lnTo>
                      <a:pt x="3025838" y="23685"/>
                    </a:lnTo>
                    <a:lnTo>
                      <a:pt x="3043170" y="49399"/>
                    </a:lnTo>
                    <a:lnTo>
                      <a:pt x="3049524" y="80899"/>
                    </a:lnTo>
                    <a:lnTo>
                      <a:pt x="3049524" y="655192"/>
                    </a:lnTo>
                    <a:lnTo>
                      <a:pt x="3043170" y="686692"/>
                    </a:lnTo>
                    <a:lnTo>
                      <a:pt x="3025838" y="712406"/>
                    </a:lnTo>
                    <a:lnTo>
                      <a:pt x="3000124" y="729738"/>
                    </a:lnTo>
                    <a:lnTo>
                      <a:pt x="2968625" y="736091"/>
                    </a:lnTo>
                    <a:lnTo>
                      <a:pt x="80899" y="736091"/>
                    </a:lnTo>
                    <a:lnTo>
                      <a:pt x="49399" y="729738"/>
                    </a:lnTo>
                    <a:lnTo>
                      <a:pt x="23685" y="712406"/>
                    </a:lnTo>
                    <a:lnTo>
                      <a:pt x="6353" y="686692"/>
                    </a:lnTo>
                    <a:lnTo>
                      <a:pt x="0" y="655192"/>
                    </a:lnTo>
                    <a:lnTo>
                      <a:pt x="0" y="80899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43" name="object 108">
                <a:extLst>
                  <a:ext uri="{FF2B5EF4-FFF2-40B4-BE49-F238E27FC236}">
                    <a16:creationId xmlns:a16="http://schemas.microsoft.com/office/drawing/2014/main" id="{2861CAF9-544B-4A22-956B-DC47694DDF21}"/>
                  </a:ext>
                </a:extLst>
              </p:cNvPr>
              <p:cNvPicPr/>
              <p:nvPr/>
            </p:nvPicPr>
            <p:blipFill rotWithShape="1">
              <a:blip r:embed="rId53"/>
              <a:stretch>
                <a:fillRect/>
              </a:stretch>
            </p:blipFill>
            <p:spPr>
              <a:xfrm>
                <a:off x="1066495" y="2750566"/>
                <a:ext cx="612648" cy="262127"/>
              </a:xfrm>
              <a:prstGeom prst="rect">
                <a:avLst/>
              </a:prstGeom>
            </p:spPr>
          </p:pic>
          <p:pic>
            <p:nvPicPr>
              <p:cNvPr id="44" name="object 109">
                <a:extLst>
                  <a:ext uri="{FF2B5EF4-FFF2-40B4-BE49-F238E27FC236}">
                    <a16:creationId xmlns:a16="http://schemas.microsoft.com/office/drawing/2014/main" id="{8398389B-8732-4052-A32E-5A5799520850}"/>
                  </a:ext>
                </a:extLst>
              </p:cNvPr>
              <p:cNvPicPr/>
              <p:nvPr/>
            </p:nvPicPr>
            <p:blipFill rotWithShape="1">
              <a:blip r:embed="rId54"/>
              <a:stretch>
                <a:fillRect/>
              </a:stretch>
            </p:blipFill>
            <p:spPr>
              <a:xfrm>
                <a:off x="1523745" y="2750566"/>
                <a:ext cx="612647" cy="262127"/>
              </a:xfrm>
              <a:prstGeom prst="rect">
                <a:avLst/>
              </a:prstGeom>
            </p:spPr>
          </p:pic>
        </p:grpSp>
        <p:grpSp>
          <p:nvGrpSpPr>
            <p:cNvPr id="30" name="object 110">
              <a:extLst>
                <a:ext uri="{FF2B5EF4-FFF2-40B4-BE49-F238E27FC236}">
                  <a16:creationId xmlns:a16="http://schemas.microsoft.com/office/drawing/2014/main" id="{CF16F308-7E1C-406C-ABBE-E214430D640E}"/>
                </a:ext>
              </a:extLst>
            </p:cNvPr>
            <p:cNvGrpSpPr/>
            <p:nvPr/>
          </p:nvGrpSpPr>
          <p:grpSpPr>
            <a:xfrm>
              <a:off x="5672963" y="3220466"/>
              <a:ext cx="2508250" cy="2814955"/>
              <a:chOff x="5672963" y="2976626"/>
              <a:chExt cx="2508250" cy="2814955"/>
            </a:xfrm>
          </p:grpSpPr>
          <p:sp>
            <p:nvSpPr>
              <p:cNvPr id="36" name="object 111">
                <a:extLst>
                  <a:ext uri="{FF2B5EF4-FFF2-40B4-BE49-F238E27FC236}">
                    <a16:creationId xmlns:a16="http://schemas.microsoft.com/office/drawing/2014/main" id="{7BAD4108-2FD0-4648-A3AE-6A2321B1E5D5}"/>
                  </a:ext>
                </a:extLst>
              </p:cNvPr>
              <p:cNvSpPr/>
              <p:nvPr/>
            </p:nvSpPr>
            <p:spPr>
              <a:xfrm>
                <a:off x="6198870" y="3320034"/>
                <a:ext cx="0" cy="2409825"/>
              </a:xfrm>
              <a:custGeom>
                <a:avLst/>
                <a:gdLst/>
                <a:ahLst/>
                <a:cxnLst/>
                <a:rect l="l" t="t" r="r" b="b"/>
                <a:pathLst>
                  <a:path h="2409825">
                    <a:moveTo>
                      <a:pt x="0" y="0"/>
                    </a:moveTo>
                    <a:lnTo>
                      <a:pt x="0" y="2409316"/>
                    </a:lnTo>
                  </a:path>
                </a:pathLst>
              </a:custGeom>
              <a:ln w="19812">
                <a:solidFill>
                  <a:srgbClr val="006FC0"/>
                </a:solidFill>
                <a:prstDash val="sysDash"/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37" name="object 112">
                <a:extLst>
                  <a:ext uri="{FF2B5EF4-FFF2-40B4-BE49-F238E27FC236}">
                    <a16:creationId xmlns:a16="http://schemas.microsoft.com/office/drawing/2014/main" id="{228F826E-3891-49E6-9B2A-6FF08D7FA3AE}"/>
                  </a:ext>
                </a:extLst>
              </p:cNvPr>
              <p:cNvSpPr/>
              <p:nvPr/>
            </p:nvSpPr>
            <p:spPr>
              <a:xfrm>
                <a:off x="6186678" y="3256533"/>
                <a:ext cx="1238885" cy="2534920"/>
              </a:xfrm>
              <a:custGeom>
                <a:avLst/>
                <a:gdLst/>
                <a:ahLst/>
                <a:cxnLst/>
                <a:rect l="l" t="t" r="r" b="b"/>
                <a:pathLst>
                  <a:path w="1238884" h="2534920">
                    <a:moveTo>
                      <a:pt x="59436" y="2461514"/>
                    </a:moveTo>
                    <a:lnTo>
                      <a:pt x="0" y="2461514"/>
                    </a:lnTo>
                    <a:lnTo>
                      <a:pt x="0" y="2481326"/>
                    </a:lnTo>
                    <a:lnTo>
                      <a:pt x="59436" y="2481326"/>
                    </a:lnTo>
                    <a:lnTo>
                      <a:pt x="59436" y="2461514"/>
                    </a:lnTo>
                    <a:close/>
                  </a:path>
                  <a:path w="1238884" h="2534920">
                    <a:moveTo>
                      <a:pt x="59436" y="1228598"/>
                    </a:moveTo>
                    <a:lnTo>
                      <a:pt x="0" y="1228598"/>
                    </a:lnTo>
                    <a:lnTo>
                      <a:pt x="0" y="1248410"/>
                    </a:lnTo>
                    <a:lnTo>
                      <a:pt x="59436" y="1248410"/>
                    </a:lnTo>
                    <a:lnTo>
                      <a:pt x="59436" y="1228598"/>
                    </a:lnTo>
                    <a:close/>
                  </a:path>
                  <a:path w="1238884" h="2534920">
                    <a:moveTo>
                      <a:pt x="73152" y="2051558"/>
                    </a:moveTo>
                    <a:lnTo>
                      <a:pt x="13716" y="2051558"/>
                    </a:lnTo>
                    <a:lnTo>
                      <a:pt x="13716" y="2071370"/>
                    </a:lnTo>
                    <a:lnTo>
                      <a:pt x="73152" y="2071370"/>
                    </a:lnTo>
                    <a:lnTo>
                      <a:pt x="73152" y="2051558"/>
                    </a:lnTo>
                    <a:close/>
                  </a:path>
                  <a:path w="1238884" h="2534920">
                    <a:moveTo>
                      <a:pt x="73152" y="512318"/>
                    </a:moveTo>
                    <a:lnTo>
                      <a:pt x="13716" y="512318"/>
                    </a:lnTo>
                    <a:lnTo>
                      <a:pt x="13716" y="532130"/>
                    </a:lnTo>
                    <a:lnTo>
                      <a:pt x="73152" y="532130"/>
                    </a:lnTo>
                    <a:lnTo>
                      <a:pt x="73152" y="512318"/>
                    </a:lnTo>
                    <a:close/>
                  </a:path>
                  <a:path w="1238884" h="2534920">
                    <a:moveTo>
                      <a:pt x="73152" y="53594"/>
                    </a:moveTo>
                    <a:lnTo>
                      <a:pt x="13716" y="53594"/>
                    </a:lnTo>
                    <a:lnTo>
                      <a:pt x="13716" y="73406"/>
                    </a:lnTo>
                    <a:lnTo>
                      <a:pt x="73152" y="73406"/>
                    </a:lnTo>
                    <a:lnTo>
                      <a:pt x="73152" y="53594"/>
                    </a:lnTo>
                    <a:close/>
                  </a:path>
                  <a:path w="1238884" h="2534920">
                    <a:moveTo>
                      <a:pt x="138684" y="2461514"/>
                    </a:moveTo>
                    <a:lnTo>
                      <a:pt x="79248" y="2461514"/>
                    </a:lnTo>
                    <a:lnTo>
                      <a:pt x="79248" y="2481326"/>
                    </a:lnTo>
                    <a:lnTo>
                      <a:pt x="138684" y="2481326"/>
                    </a:lnTo>
                    <a:lnTo>
                      <a:pt x="138684" y="2461514"/>
                    </a:lnTo>
                    <a:close/>
                  </a:path>
                  <a:path w="1238884" h="2534920">
                    <a:moveTo>
                      <a:pt x="138684" y="1228598"/>
                    </a:moveTo>
                    <a:lnTo>
                      <a:pt x="79248" y="1228598"/>
                    </a:lnTo>
                    <a:lnTo>
                      <a:pt x="79248" y="1248410"/>
                    </a:lnTo>
                    <a:lnTo>
                      <a:pt x="138684" y="1248410"/>
                    </a:lnTo>
                    <a:lnTo>
                      <a:pt x="138684" y="1228598"/>
                    </a:lnTo>
                    <a:close/>
                  </a:path>
                  <a:path w="1238884" h="2534920">
                    <a:moveTo>
                      <a:pt x="152400" y="2051558"/>
                    </a:moveTo>
                    <a:lnTo>
                      <a:pt x="92964" y="2051558"/>
                    </a:lnTo>
                    <a:lnTo>
                      <a:pt x="92964" y="2071370"/>
                    </a:lnTo>
                    <a:lnTo>
                      <a:pt x="152400" y="2071370"/>
                    </a:lnTo>
                    <a:lnTo>
                      <a:pt x="152400" y="2051558"/>
                    </a:lnTo>
                    <a:close/>
                  </a:path>
                  <a:path w="1238884" h="2534920">
                    <a:moveTo>
                      <a:pt x="152400" y="512318"/>
                    </a:moveTo>
                    <a:lnTo>
                      <a:pt x="92964" y="512318"/>
                    </a:lnTo>
                    <a:lnTo>
                      <a:pt x="92964" y="532130"/>
                    </a:lnTo>
                    <a:lnTo>
                      <a:pt x="152400" y="532130"/>
                    </a:lnTo>
                    <a:lnTo>
                      <a:pt x="152400" y="512318"/>
                    </a:lnTo>
                    <a:close/>
                  </a:path>
                  <a:path w="1238884" h="2534920">
                    <a:moveTo>
                      <a:pt x="152400" y="53594"/>
                    </a:moveTo>
                    <a:lnTo>
                      <a:pt x="92964" y="53594"/>
                    </a:lnTo>
                    <a:lnTo>
                      <a:pt x="92964" y="73406"/>
                    </a:lnTo>
                    <a:lnTo>
                      <a:pt x="152400" y="73406"/>
                    </a:lnTo>
                    <a:lnTo>
                      <a:pt x="152400" y="53594"/>
                    </a:lnTo>
                    <a:close/>
                  </a:path>
                  <a:path w="1238884" h="2534920">
                    <a:moveTo>
                      <a:pt x="217932" y="2461514"/>
                    </a:moveTo>
                    <a:lnTo>
                      <a:pt x="158496" y="2461514"/>
                    </a:lnTo>
                    <a:lnTo>
                      <a:pt x="158496" y="2481326"/>
                    </a:lnTo>
                    <a:lnTo>
                      <a:pt x="217932" y="2481326"/>
                    </a:lnTo>
                    <a:lnTo>
                      <a:pt x="217932" y="2461514"/>
                    </a:lnTo>
                    <a:close/>
                  </a:path>
                  <a:path w="1238884" h="2534920">
                    <a:moveTo>
                      <a:pt x="217932" y="1228598"/>
                    </a:moveTo>
                    <a:lnTo>
                      <a:pt x="158496" y="1228598"/>
                    </a:lnTo>
                    <a:lnTo>
                      <a:pt x="158496" y="1248410"/>
                    </a:lnTo>
                    <a:lnTo>
                      <a:pt x="217932" y="1248410"/>
                    </a:lnTo>
                    <a:lnTo>
                      <a:pt x="217932" y="1228598"/>
                    </a:lnTo>
                    <a:close/>
                  </a:path>
                  <a:path w="1238884" h="2534920">
                    <a:moveTo>
                      <a:pt x="231648" y="2051558"/>
                    </a:moveTo>
                    <a:lnTo>
                      <a:pt x="172212" y="2051558"/>
                    </a:lnTo>
                    <a:lnTo>
                      <a:pt x="172212" y="2071370"/>
                    </a:lnTo>
                    <a:lnTo>
                      <a:pt x="231648" y="2071370"/>
                    </a:lnTo>
                    <a:lnTo>
                      <a:pt x="231648" y="2051558"/>
                    </a:lnTo>
                    <a:close/>
                  </a:path>
                  <a:path w="1238884" h="2534920">
                    <a:moveTo>
                      <a:pt x="231648" y="512318"/>
                    </a:moveTo>
                    <a:lnTo>
                      <a:pt x="172212" y="512318"/>
                    </a:lnTo>
                    <a:lnTo>
                      <a:pt x="172212" y="532130"/>
                    </a:lnTo>
                    <a:lnTo>
                      <a:pt x="231648" y="532130"/>
                    </a:lnTo>
                    <a:lnTo>
                      <a:pt x="231648" y="512318"/>
                    </a:lnTo>
                    <a:close/>
                  </a:path>
                  <a:path w="1238884" h="2534920">
                    <a:moveTo>
                      <a:pt x="231648" y="53594"/>
                    </a:moveTo>
                    <a:lnTo>
                      <a:pt x="172212" y="53594"/>
                    </a:lnTo>
                    <a:lnTo>
                      <a:pt x="172212" y="73406"/>
                    </a:lnTo>
                    <a:lnTo>
                      <a:pt x="231648" y="73406"/>
                    </a:lnTo>
                    <a:lnTo>
                      <a:pt x="231648" y="53594"/>
                    </a:lnTo>
                    <a:close/>
                  </a:path>
                  <a:path w="1238884" h="2534920">
                    <a:moveTo>
                      <a:pt x="297180" y="2461514"/>
                    </a:moveTo>
                    <a:lnTo>
                      <a:pt x="237744" y="2461514"/>
                    </a:lnTo>
                    <a:lnTo>
                      <a:pt x="237744" y="2481326"/>
                    </a:lnTo>
                    <a:lnTo>
                      <a:pt x="297180" y="2481326"/>
                    </a:lnTo>
                    <a:lnTo>
                      <a:pt x="297180" y="2461514"/>
                    </a:lnTo>
                    <a:close/>
                  </a:path>
                  <a:path w="1238884" h="2534920">
                    <a:moveTo>
                      <a:pt x="297180" y="1228598"/>
                    </a:moveTo>
                    <a:lnTo>
                      <a:pt x="237744" y="1228598"/>
                    </a:lnTo>
                    <a:lnTo>
                      <a:pt x="237744" y="1248410"/>
                    </a:lnTo>
                    <a:lnTo>
                      <a:pt x="297180" y="1248410"/>
                    </a:lnTo>
                    <a:lnTo>
                      <a:pt x="297180" y="1228598"/>
                    </a:lnTo>
                    <a:close/>
                  </a:path>
                  <a:path w="1238884" h="2534920">
                    <a:moveTo>
                      <a:pt x="310896" y="2051558"/>
                    </a:moveTo>
                    <a:lnTo>
                      <a:pt x="251460" y="2051558"/>
                    </a:lnTo>
                    <a:lnTo>
                      <a:pt x="251460" y="2071370"/>
                    </a:lnTo>
                    <a:lnTo>
                      <a:pt x="310896" y="2071370"/>
                    </a:lnTo>
                    <a:lnTo>
                      <a:pt x="310896" y="2051558"/>
                    </a:lnTo>
                    <a:close/>
                  </a:path>
                  <a:path w="1238884" h="2534920">
                    <a:moveTo>
                      <a:pt x="310896" y="512318"/>
                    </a:moveTo>
                    <a:lnTo>
                      <a:pt x="251460" y="512318"/>
                    </a:lnTo>
                    <a:lnTo>
                      <a:pt x="251460" y="532130"/>
                    </a:lnTo>
                    <a:lnTo>
                      <a:pt x="310896" y="532130"/>
                    </a:lnTo>
                    <a:lnTo>
                      <a:pt x="310896" y="512318"/>
                    </a:lnTo>
                    <a:close/>
                  </a:path>
                  <a:path w="1238884" h="2534920">
                    <a:moveTo>
                      <a:pt x="310896" y="53594"/>
                    </a:moveTo>
                    <a:lnTo>
                      <a:pt x="251460" y="53594"/>
                    </a:lnTo>
                    <a:lnTo>
                      <a:pt x="251460" y="73406"/>
                    </a:lnTo>
                    <a:lnTo>
                      <a:pt x="310896" y="73406"/>
                    </a:lnTo>
                    <a:lnTo>
                      <a:pt x="310896" y="53594"/>
                    </a:lnTo>
                    <a:close/>
                  </a:path>
                  <a:path w="1238884" h="2534920">
                    <a:moveTo>
                      <a:pt x="376428" y="2461514"/>
                    </a:moveTo>
                    <a:lnTo>
                      <a:pt x="316992" y="2461514"/>
                    </a:lnTo>
                    <a:lnTo>
                      <a:pt x="316992" y="2481326"/>
                    </a:lnTo>
                    <a:lnTo>
                      <a:pt x="376428" y="2481326"/>
                    </a:lnTo>
                    <a:lnTo>
                      <a:pt x="376428" y="2461514"/>
                    </a:lnTo>
                    <a:close/>
                  </a:path>
                  <a:path w="1238884" h="2534920">
                    <a:moveTo>
                      <a:pt x="376428" y="1228598"/>
                    </a:moveTo>
                    <a:lnTo>
                      <a:pt x="316992" y="1228598"/>
                    </a:lnTo>
                    <a:lnTo>
                      <a:pt x="316992" y="1248410"/>
                    </a:lnTo>
                    <a:lnTo>
                      <a:pt x="376428" y="1248410"/>
                    </a:lnTo>
                    <a:lnTo>
                      <a:pt x="376428" y="1228598"/>
                    </a:lnTo>
                    <a:close/>
                  </a:path>
                  <a:path w="1238884" h="2534920">
                    <a:moveTo>
                      <a:pt x="390144" y="2051558"/>
                    </a:moveTo>
                    <a:lnTo>
                      <a:pt x="330695" y="2051558"/>
                    </a:lnTo>
                    <a:lnTo>
                      <a:pt x="330695" y="2071370"/>
                    </a:lnTo>
                    <a:lnTo>
                      <a:pt x="390144" y="2071370"/>
                    </a:lnTo>
                    <a:lnTo>
                      <a:pt x="390144" y="2051558"/>
                    </a:lnTo>
                    <a:close/>
                  </a:path>
                  <a:path w="1238884" h="2534920">
                    <a:moveTo>
                      <a:pt x="390144" y="512318"/>
                    </a:moveTo>
                    <a:lnTo>
                      <a:pt x="330695" y="512318"/>
                    </a:lnTo>
                    <a:lnTo>
                      <a:pt x="330695" y="532130"/>
                    </a:lnTo>
                    <a:lnTo>
                      <a:pt x="390144" y="532130"/>
                    </a:lnTo>
                    <a:lnTo>
                      <a:pt x="390144" y="512318"/>
                    </a:lnTo>
                    <a:close/>
                  </a:path>
                  <a:path w="1238884" h="2534920">
                    <a:moveTo>
                      <a:pt x="390144" y="53594"/>
                    </a:moveTo>
                    <a:lnTo>
                      <a:pt x="330695" y="53594"/>
                    </a:lnTo>
                    <a:lnTo>
                      <a:pt x="330695" y="73406"/>
                    </a:lnTo>
                    <a:lnTo>
                      <a:pt x="390144" y="73406"/>
                    </a:lnTo>
                    <a:lnTo>
                      <a:pt x="390144" y="53594"/>
                    </a:lnTo>
                    <a:close/>
                  </a:path>
                  <a:path w="1238884" h="2534920">
                    <a:moveTo>
                      <a:pt x="455676" y="2461514"/>
                    </a:moveTo>
                    <a:lnTo>
                      <a:pt x="396240" y="2461514"/>
                    </a:lnTo>
                    <a:lnTo>
                      <a:pt x="396240" y="2481326"/>
                    </a:lnTo>
                    <a:lnTo>
                      <a:pt x="455676" y="2481326"/>
                    </a:lnTo>
                    <a:lnTo>
                      <a:pt x="455676" y="2461514"/>
                    </a:lnTo>
                    <a:close/>
                  </a:path>
                  <a:path w="1238884" h="2534920">
                    <a:moveTo>
                      <a:pt x="455676" y="1228598"/>
                    </a:moveTo>
                    <a:lnTo>
                      <a:pt x="396240" y="1228598"/>
                    </a:lnTo>
                    <a:lnTo>
                      <a:pt x="396240" y="1248410"/>
                    </a:lnTo>
                    <a:lnTo>
                      <a:pt x="455676" y="1248410"/>
                    </a:lnTo>
                    <a:lnTo>
                      <a:pt x="455676" y="1228598"/>
                    </a:lnTo>
                    <a:close/>
                  </a:path>
                  <a:path w="1238884" h="2534920">
                    <a:moveTo>
                      <a:pt x="469392" y="2051558"/>
                    </a:moveTo>
                    <a:lnTo>
                      <a:pt x="409943" y="2051558"/>
                    </a:lnTo>
                    <a:lnTo>
                      <a:pt x="409943" y="2071370"/>
                    </a:lnTo>
                    <a:lnTo>
                      <a:pt x="469392" y="2071370"/>
                    </a:lnTo>
                    <a:lnTo>
                      <a:pt x="469392" y="2051558"/>
                    </a:lnTo>
                    <a:close/>
                  </a:path>
                  <a:path w="1238884" h="2534920">
                    <a:moveTo>
                      <a:pt x="469392" y="512318"/>
                    </a:moveTo>
                    <a:lnTo>
                      <a:pt x="409943" y="512318"/>
                    </a:lnTo>
                    <a:lnTo>
                      <a:pt x="409943" y="532130"/>
                    </a:lnTo>
                    <a:lnTo>
                      <a:pt x="469392" y="532130"/>
                    </a:lnTo>
                    <a:lnTo>
                      <a:pt x="469392" y="512318"/>
                    </a:lnTo>
                    <a:close/>
                  </a:path>
                  <a:path w="1238884" h="2534920">
                    <a:moveTo>
                      <a:pt x="469392" y="53594"/>
                    </a:moveTo>
                    <a:lnTo>
                      <a:pt x="409943" y="53594"/>
                    </a:lnTo>
                    <a:lnTo>
                      <a:pt x="409943" y="73406"/>
                    </a:lnTo>
                    <a:lnTo>
                      <a:pt x="469392" y="73406"/>
                    </a:lnTo>
                    <a:lnTo>
                      <a:pt x="469392" y="53594"/>
                    </a:lnTo>
                    <a:close/>
                  </a:path>
                  <a:path w="1238884" h="2534920">
                    <a:moveTo>
                      <a:pt x="534924" y="2461514"/>
                    </a:moveTo>
                    <a:lnTo>
                      <a:pt x="475488" y="2461514"/>
                    </a:lnTo>
                    <a:lnTo>
                      <a:pt x="475488" y="2481326"/>
                    </a:lnTo>
                    <a:lnTo>
                      <a:pt x="534924" y="2481326"/>
                    </a:lnTo>
                    <a:lnTo>
                      <a:pt x="534924" y="2461514"/>
                    </a:lnTo>
                    <a:close/>
                  </a:path>
                  <a:path w="1238884" h="2534920">
                    <a:moveTo>
                      <a:pt x="534924" y="1228598"/>
                    </a:moveTo>
                    <a:lnTo>
                      <a:pt x="475488" y="1228598"/>
                    </a:lnTo>
                    <a:lnTo>
                      <a:pt x="475488" y="1248410"/>
                    </a:lnTo>
                    <a:lnTo>
                      <a:pt x="534924" y="1248410"/>
                    </a:lnTo>
                    <a:lnTo>
                      <a:pt x="534924" y="1228598"/>
                    </a:lnTo>
                    <a:close/>
                  </a:path>
                  <a:path w="1238884" h="2534920">
                    <a:moveTo>
                      <a:pt x="548640" y="2051558"/>
                    </a:moveTo>
                    <a:lnTo>
                      <a:pt x="489204" y="2051558"/>
                    </a:lnTo>
                    <a:lnTo>
                      <a:pt x="489204" y="2071370"/>
                    </a:lnTo>
                    <a:lnTo>
                      <a:pt x="548640" y="2071370"/>
                    </a:lnTo>
                    <a:lnTo>
                      <a:pt x="548640" y="2051558"/>
                    </a:lnTo>
                    <a:close/>
                  </a:path>
                  <a:path w="1238884" h="2534920">
                    <a:moveTo>
                      <a:pt x="548640" y="512318"/>
                    </a:moveTo>
                    <a:lnTo>
                      <a:pt x="489204" y="512318"/>
                    </a:lnTo>
                    <a:lnTo>
                      <a:pt x="489204" y="532130"/>
                    </a:lnTo>
                    <a:lnTo>
                      <a:pt x="548640" y="532130"/>
                    </a:lnTo>
                    <a:lnTo>
                      <a:pt x="548640" y="512318"/>
                    </a:lnTo>
                    <a:close/>
                  </a:path>
                  <a:path w="1238884" h="2534920">
                    <a:moveTo>
                      <a:pt x="548640" y="53594"/>
                    </a:moveTo>
                    <a:lnTo>
                      <a:pt x="489204" y="53594"/>
                    </a:lnTo>
                    <a:lnTo>
                      <a:pt x="489204" y="73406"/>
                    </a:lnTo>
                    <a:lnTo>
                      <a:pt x="548640" y="73406"/>
                    </a:lnTo>
                    <a:lnTo>
                      <a:pt x="548640" y="53594"/>
                    </a:lnTo>
                    <a:close/>
                  </a:path>
                  <a:path w="1238884" h="2534920">
                    <a:moveTo>
                      <a:pt x="614172" y="2461514"/>
                    </a:moveTo>
                    <a:lnTo>
                      <a:pt x="554736" y="2461514"/>
                    </a:lnTo>
                    <a:lnTo>
                      <a:pt x="554736" y="2481326"/>
                    </a:lnTo>
                    <a:lnTo>
                      <a:pt x="614172" y="2481326"/>
                    </a:lnTo>
                    <a:lnTo>
                      <a:pt x="614172" y="2461514"/>
                    </a:lnTo>
                    <a:close/>
                  </a:path>
                  <a:path w="1238884" h="2534920">
                    <a:moveTo>
                      <a:pt x="614172" y="1228598"/>
                    </a:moveTo>
                    <a:lnTo>
                      <a:pt x="554736" y="1228598"/>
                    </a:lnTo>
                    <a:lnTo>
                      <a:pt x="554736" y="1248410"/>
                    </a:lnTo>
                    <a:lnTo>
                      <a:pt x="614172" y="1248410"/>
                    </a:lnTo>
                    <a:lnTo>
                      <a:pt x="614172" y="1228598"/>
                    </a:lnTo>
                    <a:close/>
                  </a:path>
                  <a:path w="1238884" h="2534920">
                    <a:moveTo>
                      <a:pt x="627888" y="2051558"/>
                    </a:moveTo>
                    <a:lnTo>
                      <a:pt x="568452" y="2051558"/>
                    </a:lnTo>
                    <a:lnTo>
                      <a:pt x="568452" y="2071370"/>
                    </a:lnTo>
                    <a:lnTo>
                      <a:pt x="627888" y="2071370"/>
                    </a:lnTo>
                    <a:lnTo>
                      <a:pt x="627888" y="2051558"/>
                    </a:lnTo>
                    <a:close/>
                  </a:path>
                  <a:path w="1238884" h="2534920">
                    <a:moveTo>
                      <a:pt x="627888" y="512318"/>
                    </a:moveTo>
                    <a:lnTo>
                      <a:pt x="568452" y="512318"/>
                    </a:lnTo>
                    <a:lnTo>
                      <a:pt x="568452" y="532130"/>
                    </a:lnTo>
                    <a:lnTo>
                      <a:pt x="627888" y="532130"/>
                    </a:lnTo>
                    <a:lnTo>
                      <a:pt x="627888" y="512318"/>
                    </a:lnTo>
                    <a:close/>
                  </a:path>
                  <a:path w="1238884" h="2534920">
                    <a:moveTo>
                      <a:pt x="627888" y="53594"/>
                    </a:moveTo>
                    <a:lnTo>
                      <a:pt x="568452" y="53594"/>
                    </a:lnTo>
                    <a:lnTo>
                      <a:pt x="568452" y="73406"/>
                    </a:lnTo>
                    <a:lnTo>
                      <a:pt x="627888" y="73406"/>
                    </a:lnTo>
                    <a:lnTo>
                      <a:pt x="627888" y="53594"/>
                    </a:lnTo>
                    <a:close/>
                  </a:path>
                  <a:path w="1238884" h="2534920">
                    <a:moveTo>
                      <a:pt x="693420" y="2461514"/>
                    </a:moveTo>
                    <a:lnTo>
                      <a:pt x="633984" y="2461514"/>
                    </a:lnTo>
                    <a:lnTo>
                      <a:pt x="633984" y="2481326"/>
                    </a:lnTo>
                    <a:lnTo>
                      <a:pt x="693420" y="2481326"/>
                    </a:lnTo>
                    <a:lnTo>
                      <a:pt x="693420" y="2461514"/>
                    </a:lnTo>
                    <a:close/>
                  </a:path>
                  <a:path w="1238884" h="2534920">
                    <a:moveTo>
                      <a:pt x="693420" y="1228598"/>
                    </a:moveTo>
                    <a:lnTo>
                      <a:pt x="633984" y="1228598"/>
                    </a:lnTo>
                    <a:lnTo>
                      <a:pt x="633984" y="1248410"/>
                    </a:lnTo>
                    <a:lnTo>
                      <a:pt x="693420" y="1248410"/>
                    </a:lnTo>
                    <a:lnTo>
                      <a:pt x="693420" y="1228598"/>
                    </a:lnTo>
                    <a:close/>
                  </a:path>
                  <a:path w="1238884" h="2534920">
                    <a:moveTo>
                      <a:pt x="707136" y="2051558"/>
                    </a:moveTo>
                    <a:lnTo>
                      <a:pt x="647700" y="2051558"/>
                    </a:lnTo>
                    <a:lnTo>
                      <a:pt x="647700" y="2071370"/>
                    </a:lnTo>
                    <a:lnTo>
                      <a:pt x="707136" y="2071370"/>
                    </a:lnTo>
                    <a:lnTo>
                      <a:pt x="707136" y="2051558"/>
                    </a:lnTo>
                    <a:close/>
                  </a:path>
                  <a:path w="1238884" h="2534920">
                    <a:moveTo>
                      <a:pt x="707136" y="512318"/>
                    </a:moveTo>
                    <a:lnTo>
                      <a:pt x="647700" y="512318"/>
                    </a:lnTo>
                    <a:lnTo>
                      <a:pt x="647700" y="532130"/>
                    </a:lnTo>
                    <a:lnTo>
                      <a:pt x="707136" y="532130"/>
                    </a:lnTo>
                    <a:lnTo>
                      <a:pt x="707136" y="512318"/>
                    </a:lnTo>
                    <a:close/>
                  </a:path>
                  <a:path w="1238884" h="2534920">
                    <a:moveTo>
                      <a:pt x="707136" y="53594"/>
                    </a:moveTo>
                    <a:lnTo>
                      <a:pt x="647700" y="53594"/>
                    </a:lnTo>
                    <a:lnTo>
                      <a:pt x="647700" y="73406"/>
                    </a:lnTo>
                    <a:lnTo>
                      <a:pt x="707136" y="73406"/>
                    </a:lnTo>
                    <a:lnTo>
                      <a:pt x="707136" y="53594"/>
                    </a:lnTo>
                    <a:close/>
                  </a:path>
                  <a:path w="1238884" h="2534920">
                    <a:moveTo>
                      <a:pt x="772668" y="2461514"/>
                    </a:moveTo>
                    <a:lnTo>
                      <a:pt x="713232" y="2461514"/>
                    </a:lnTo>
                    <a:lnTo>
                      <a:pt x="713232" y="2481326"/>
                    </a:lnTo>
                    <a:lnTo>
                      <a:pt x="772668" y="2481326"/>
                    </a:lnTo>
                    <a:lnTo>
                      <a:pt x="772668" y="2461514"/>
                    </a:lnTo>
                    <a:close/>
                  </a:path>
                  <a:path w="1238884" h="2534920">
                    <a:moveTo>
                      <a:pt x="772668" y="1228598"/>
                    </a:moveTo>
                    <a:lnTo>
                      <a:pt x="713232" y="1228598"/>
                    </a:lnTo>
                    <a:lnTo>
                      <a:pt x="713232" y="1248410"/>
                    </a:lnTo>
                    <a:lnTo>
                      <a:pt x="772668" y="1248410"/>
                    </a:lnTo>
                    <a:lnTo>
                      <a:pt x="772668" y="1228598"/>
                    </a:lnTo>
                    <a:close/>
                  </a:path>
                  <a:path w="1238884" h="2534920">
                    <a:moveTo>
                      <a:pt x="786384" y="2051558"/>
                    </a:moveTo>
                    <a:lnTo>
                      <a:pt x="726948" y="2051558"/>
                    </a:lnTo>
                    <a:lnTo>
                      <a:pt x="726948" y="2071370"/>
                    </a:lnTo>
                    <a:lnTo>
                      <a:pt x="786384" y="2071370"/>
                    </a:lnTo>
                    <a:lnTo>
                      <a:pt x="786384" y="2051558"/>
                    </a:lnTo>
                    <a:close/>
                  </a:path>
                  <a:path w="1238884" h="2534920">
                    <a:moveTo>
                      <a:pt x="786384" y="512318"/>
                    </a:moveTo>
                    <a:lnTo>
                      <a:pt x="726948" y="512318"/>
                    </a:lnTo>
                    <a:lnTo>
                      <a:pt x="726948" y="532130"/>
                    </a:lnTo>
                    <a:lnTo>
                      <a:pt x="786384" y="532130"/>
                    </a:lnTo>
                    <a:lnTo>
                      <a:pt x="786384" y="512318"/>
                    </a:lnTo>
                    <a:close/>
                  </a:path>
                  <a:path w="1238884" h="2534920">
                    <a:moveTo>
                      <a:pt x="786384" y="53594"/>
                    </a:moveTo>
                    <a:lnTo>
                      <a:pt x="726948" y="53594"/>
                    </a:lnTo>
                    <a:lnTo>
                      <a:pt x="726948" y="73406"/>
                    </a:lnTo>
                    <a:lnTo>
                      <a:pt x="786384" y="73406"/>
                    </a:lnTo>
                    <a:lnTo>
                      <a:pt x="786384" y="53594"/>
                    </a:lnTo>
                    <a:close/>
                  </a:path>
                  <a:path w="1238884" h="2534920">
                    <a:moveTo>
                      <a:pt x="851916" y="2461514"/>
                    </a:moveTo>
                    <a:lnTo>
                      <a:pt x="792480" y="2461514"/>
                    </a:lnTo>
                    <a:lnTo>
                      <a:pt x="792480" y="2481326"/>
                    </a:lnTo>
                    <a:lnTo>
                      <a:pt x="851916" y="2481326"/>
                    </a:lnTo>
                    <a:lnTo>
                      <a:pt x="851916" y="2461514"/>
                    </a:lnTo>
                    <a:close/>
                  </a:path>
                  <a:path w="1238884" h="2534920">
                    <a:moveTo>
                      <a:pt x="851916" y="1228598"/>
                    </a:moveTo>
                    <a:lnTo>
                      <a:pt x="792480" y="1228598"/>
                    </a:lnTo>
                    <a:lnTo>
                      <a:pt x="792480" y="1248410"/>
                    </a:lnTo>
                    <a:lnTo>
                      <a:pt x="851916" y="1248410"/>
                    </a:lnTo>
                    <a:lnTo>
                      <a:pt x="851916" y="1228598"/>
                    </a:lnTo>
                    <a:close/>
                  </a:path>
                  <a:path w="1238884" h="2534920">
                    <a:moveTo>
                      <a:pt x="865632" y="2051558"/>
                    </a:moveTo>
                    <a:lnTo>
                      <a:pt x="806196" y="2051558"/>
                    </a:lnTo>
                    <a:lnTo>
                      <a:pt x="806196" y="2071370"/>
                    </a:lnTo>
                    <a:lnTo>
                      <a:pt x="865632" y="2071370"/>
                    </a:lnTo>
                    <a:lnTo>
                      <a:pt x="865632" y="2051558"/>
                    </a:lnTo>
                    <a:close/>
                  </a:path>
                  <a:path w="1238884" h="2534920">
                    <a:moveTo>
                      <a:pt x="865632" y="512318"/>
                    </a:moveTo>
                    <a:lnTo>
                      <a:pt x="806196" y="512318"/>
                    </a:lnTo>
                    <a:lnTo>
                      <a:pt x="806196" y="532130"/>
                    </a:lnTo>
                    <a:lnTo>
                      <a:pt x="865632" y="532130"/>
                    </a:lnTo>
                    <a:lnTo>
                      <a:pt x="865632" y="512318"/>
                    </a:lnTo>
                    <a:close/>
                  </a:path>
                  <a:path w="1238884" h="2534920">
                    <a:moveTo>
                      <a:pt x="865632" y="53594"/>
                    </a:moveTo>
                    <a:lnTo>
                      <a:pt x="806196" y="53594"/>
                    </a:lnTo>
                    <a:lnTo>
                      <a:pt x="806196" y="73406"/>
                    </a:lnTo>
                    <a:lnTo>
                      <a:pt x="865632" y="73406"/>
                    </a:lnTo>
                    <a:lnTo>
                      <a:pt x="865632" y="53594"/>
                    </a:lnTo>
                    <a:close/>
                  </a:path>
                  <a:path w="1238884" h="2534920">
                    <a:moveTo>
                      <a:pt x="931164" y="2461514"/>
                    </a:moveTo>
                    <a:lnTo>
                      <a:pt x="871728" y="2461514"/>
                    </a:lnTo>
                    <a:lnTo>
                      <a:pt x="871728" y="2481326"/>
                    </a:lnTo>
                    <a:lnTo>
                      <a:pt x="931164" y="2481326"/>
                    </a:lnTo>
                    <a:lnTo>
                      <a:pt x="931164" y="2461514"/>
                    </a:lnTo>
                    <a:close/>
                  </a:path>
                  <a:path w="1238884" h="2534920">
                    <a:moveTo>
                      <a:pt x="931164" y="1228598"/>
                    </a:moveTo>
                    <a:lnTo>
                      <a:pt x="871728" y="1228598"/>
                    </a:lnTo>
                    <a:lnTo>
                      <a:pt x="871728" y="1248410"/>
                    </a:lnTo>
                    <a:lnTo>
                      <a:pt x="931164" y="1248410"/>
                    </a:lnTo>
                    <a:lnTo>
                      <a:pt x="931164" y="1228598"/>
                    </a:lnTo>
                    <a:close/>
                  </a:path>
                  <a:path w="1238884" h="2534920">
                    <a:moveTo>
                      <a:pt x="944880" y="2051558"/>
                    </a:moveTo>
                    <a:lnTo>
                      <a:pt x="885444" y="2051558"/>
                    </a:lnTo>
                    <a:lnTo>
                      <a:pt x="885444" y="2071370"/>
                    </a:lnTo>
                    <a:lnTo>
                      <a:pt x="944880" y="2071370"/>
                    </a:lnTo>
                    <a:lnTo>
                      <a:pt x="944880" y="2051558"/>
                    </a:lnTo>
                    <a:close/>
                  </a:path>
                  <a:path w="1238884" h="2534920">
                    <a:moveTo>
                      <a:pt x="944880" y="512318"/>
                    </a:moveTo>
                    <a:lnTo>
                      <a:pt x="885444" y="512318"/>
                    </a:lnTo>
                    <a:lnTo>
                      <a:pt x="885444" y="532130"/>
                    </a:lnTo>
                    <a:lnTo>
                      <a:pt x="944880" y="532130"/>
                    </a:lnTo>
                    <a:lnTo>
                      <a:pt x="944880" y="512318"/>
                    </a:lnTo>
                    <a:close/>
                  </a:path>
                  <a:path w="1238884" h="2534920">
                    <a:moveTo>
                      <a:pt x="944880" y="53594"/>
                    </a:moveTo>
                    <a:lnTo>
                      <a:pt x="885444" y="53594"/>
                    </a:lnTo>
                    <a:lnTo>
                      <a:pt x="885444" y="73406"/>
                    </a:lnTo>
                    <a:lnTo>
                      <a:pt x="944880" y="73406"/>
                    </a:lnTo>
                    <a:lnTo>
                      <a:pt x="944880" y="53594"/>
                    </a:lnTo>
                    <a:close/>
                  </a:path>
                  <a:path w="1238884" h="2534920">
                    <a:moveTo>
                      <a:pt x="1010412" y="2461514"/>
                    </a:moveTo>
                    <a:lnTo>
                      <a:pt x="950976" y="2461514"/>
                    </a:lnTo>
                    <a:lnTo>
                      <a:pt x="950976" y="2481326"/>
                    </a:lnTo>
                    <a:lnTo>
                      <a:pt x="1010412" y="2481326"/>
                    </a:lnTo>
                    <a:lnTo>
                      <a:pt x="1010412" y="2461514"/>
                    </a:lnTo>
                    <a:close/>
                  </a:path>
                  <a:path w="1238884" h="2534920">
                    <a:moveTo>
                      <a:pt x="1010412" y="1228598"/>
                    </a:moveTo>
                    <a:lnTo>
                      <a:pt x="950976" y="1228598"/>
                    </a:lnTo>
                    <a:lnTo>
                      <a:pt x="950976" y="1248410"/>
                    </a:lnTo>
                    <a:lnTo>
                      <a:pt x="1010412" y="1248410"/>
                    </a:lnTo>
                    <a:lnTo>
                      <a:pt x="1010412" y="1228598"/>
                    </a:lnTo>
                    <a:close/>
                  </a:path>
                  <a:path w="1238884" h="2534920">
                    <a:moveTo>
                      <a:pt x="1024128" y="2051558"/>
                    </a:moveTo>
                    <a:lnTo>
                      <a:pt x="964692" y="2051558"/>
                    </a:lnTo>
                    <a:lnTo>
                      <a:pt x="964692" y="2071370"/>
                    </a:lnTo>
                    <a:lnTo>
                      <a:pt x="1024128" y="2071370"/>
                    </a:lnTo>
                    <a:lnTo>
                      <a:pt x="1024128" y="2051558"/>
                    </a:lnTo>
                    <a:close/>
                  </a:path>
                  <a:path w="1238884" h="2534920">
                    <a:moveTo>
                      <a:pt x="1024128" y="512318"/>
                    </a:moveTo>
                    <a:lnTo>
                      <a:pt x="964692" y="512318"/>
                    </a:lnTo>
                    <a:lnTo>
                      <a:pt x="964692" y="532130"/>
                    </a:lnTo>
                    <a:lnTo>
                      <a:pt x="1024128" y="532130"/>
                    </a:lnTo>
                    <a:lnTo>
                      <a:pt x="1024128" y="512318"/>
                    </a:lnTo>
                    <a:close/>
                  </a:path>
                  <a:path w="1238884" h="2534920">
                    <a:moveTo>
                      <a:pt x="1024128" y="53594"/>
                    </a:moveTo>
                    <a:lnTo>
                      <a:pt x="964692" y="53594"/>
                    </a:lnTo>
                    <a:lnTo>
                      <a:pt x="964692" y="73406"/>
                    </a:lnTo>
                    <a:lnTo>
                      <a:pt x="1024128" y="73406"/>
                    </a:lnTo>
                    <a:lnTo>
                      <a:pt x="1024128" y="53594"/>
                    </a:lnTo>
                    <a:close/>
                  </a:path>
                  <a:path w="1238884" h="2534920">
                    <a:moveTo>
                      <a:pt x="1089660" y="2461514"/>
                    </a:moveTo>
                    <a:lnTo>
                      <a:pt x="1030224" y="2461514"/>
                    </a:lnTo>
                    <a:lnTo>
                      <a:pt x="1030224" y="2481326"/>
                    </a:lnTo>
                    <a:lnTo>
                      <a:pt x="1089660" y="2481326"/>
                    </a:lnTo>
                    <a:lnTo>
                      <a:pt x="1089660" y="2461514"/>
                    </a:lnTo>
                    <a:close/>
                  </a:path>
                  <a:path w="1238884" h="2534920">
                    <a:moveTo>
                      <a:pt x="1089660" y="1228598"/>
                    </a:moveTo>
                    <a:lnTo>
                      <a:pt x="1030224" y="1228598"/>
                    </a:lnTo>
                    <a:lnTo>
                      <a:pt x="1030224" y="1248410"/>
                    </a:lnTo>
                    <a:lnTo>
                      <a:pt x="1089660" y="1248410"/>
                    </a:lnTo>
                    <a:lnTo>
                      <a:pt x="1089660" y="1228598"/>
                    </a:lnTo>
                    <a:close/>
                  </a:path>
                  <a:path w="1238884" h="2534920">
                    <a:moveTo>
                      <a:pt x="1103376" y="2051558"/>
                    </a:moveTo>
                    <a:lnTo>
                      <a:pt x="1043940" y="2051558"/>
                    </a:lnTo>
                    <a:lnTo>
                      <a:pt x="1043940" y="2071370"/>
                    </a:lnTo>
                    <a:lnTo>
                      <a:pt x="1103376" y="2071370"/>
                    </a:lnTo>
                    <a:lnTo>
                      <a:pt x="1103376" y="2051558"/>
                    </a:lnTo>
                    <a:close/>
                  </a:path>
                  <a:path w="1238884" h="2534920">
                    <a:moveTo>
                      <a:pt x="1103376" y="512318"/>
                    </a:moveTo>
                    <a:lnTo>
                      <a:pt x="1043940" y="512318"/>
                    </a:lnTo>
                    <a:lnTo>
                      <a:pt x="1043940" y="532130"/>
                    </a:lnTo>
                    <a:lnTo>
                      <a:pt x="1103376" y="532130"/>
                    </a:lnTo>
                    <a:lnTo>
                      <a:pt x="1103376" y="512318"/>
                    </a:lnTo>
                    <a:close/>
                  </a:path>
                  <a:path w="1238884" h="2534920">
                    <a:moveTo>
                      <a:pt x="1103376" y="53594"/>
                    </a:moveTo>
                    <a:lnTo>
                      <a:pt x="1043940" y="53594"/>
                    </a:lnTo>
                    <a:lnTo>
                      <a:pt x="1043940" y="73406"/>
                    </a:lnTo>
                    <a:lnTo>
                      <a:pt x="1103376" y="73406"/>
                    </a:lnTo>
                    <a:lnTo>
                      <a:pt x="1103376" y="53594"/>
                    </a:lnTo>
                    <a:close/>
                  </a:path>
                  <a:path w="1238884" h="2534920">
                    <a:moveTo>
                      <a:pt x="1168908" y="2461514"/>
                    </a:moveTo>
                    <a:lnTo>
                      <a:pt x="1109472" y="2461514"/>
                    </a:lnTo>
                    <a:lnTo>
                      <a:pt x="1109472" y="2481326"/>
                    </a:lnTo>
                    <a:lnTo>
                      <a:pt x="1168908" y="2481326"/>
                    </a:lnTo>
                    <a:lnTo>
                      <a:pt x="1168908" y="2461514"/>
                    </a:lnTo>
                    <a:close/>
                  </a:path>
                  <a:path w="1238884" h="2534920">
                    <a:moveTo>
                      <a:pt x="1168908" y="1228598"/>
                    </a:moveTo>
                    <a:lnTo>
                      <a:pt x="1109472" y="1228598"/>
                    </a:lnTo>
                    <a:lnTo>
                      <a:pt x="1109472" y="1248410"/>
                    </a:lnTo>
                    <a:lnTo>
                      <a:pt x="1168908" y="1248410"/>
                    </a:lnTo>
                    <a:lnTo>
                      <a:pt x="1168908" y="1228598"/>
                    </a:lnTo>
                    <a:close/>
                  </a:path>
                  <a:path w="1238884" h="2534920">
                    <a:moveTo>
                      <a:pt x="1182624" y="2051558"/>
                    </a:moveTo>
                    <a:lnTo>
                      <a:pt x="1123188" y="2051558"/>
                    </a:lnTo>
                    <a:lnTo>
                      <a:pt x="1123188" y="2071370"/>
                    </a:lnTo>
                    <a:lnTo>
                      <a:pt x="1182624" y="2071370"/>
                    </a:lnTo>
                    <a:lnTo>
                      <a:pt x="1182624" y="2051558"/>
                    </a:lnTo>
                    <a:close/>
                  </a:path>
                  <a:path w="1238884" h="2534920">
                    <a:moveTo>
                      <a:pt x="1182624" y="512318"/>
                    </a:moveTo>
                    <a:lnTo>
                      <a:pt x="1123188" y="512318"/>
                    </a:lnTo>
                    <a:lnTo>
                      <a:pt x="1123188" y="532130"/>
                    </a:lnTo>
                    <a:lnTo>
                      <a:pt x="1182624" y="532130"/>
                    </a:lnTo>
                    <a:lnTo>
                      <a:pt x="1182624" y="512318"/>
                    </a:lnTo>
                    <a:close/>
                  </a:path>
                  <a:path w="1238884" h="2534920">
                    <a:moveTo>
                      <a:pt x="1182624" y="53594"/>
                    </a:moveTo>
                    <a:lnTo>
                      <a:pt x="1123188" y="53594"/>
                    </a:lnTo>
                    <a:lnTo>
                      <a:pt x="1123188" y="73406"/>
                    </a:lnTo>
                    <a:lnTo>
                      <a:pt x="1182624" y="73406"/>
                    </a:lnTo>
                    <a:lnTo>
                      <a:pt x="1182624" y="53594"/>
                    </a:lnTo>
                    <a:close/>
                  </a:path>
                  <a:path w="1238884" h="2534920">
                    <a:moveTo>
                      <a:pt x="1224788" y="2471420"/>
                    </a:moveTo>
                    <a:lnTo>
                      <a:pt x="1148588" y="2407920"/>
                    </a:lnTo>
                    <a:lnTo>
                      <a:pt x="1173988" y="2471420"/>
                    </a:lnTo>
                    <a:lnTo>
                      <a:pt x="1148588" y="2534920"/>
                    </a:lnTo>
                    <a:lnTo>
                      <a:pt x="1224788" y="2471420"/>
                    </a:lnTo>
                    <a:close/>
                  </a:path>
                  <a:path w="1238884" h="2534920">
                    <a:moveTo>
                      <a:pt x="1224788" y="1238504"/>
                    </a:moveTo>
                    <a:lnTo>
                      <a:pt x="1148588" y="1175004"/>
                    </a:lnTo>
                    <a:lnTo>
                      <a:pt x="1173988" y="1238504"/>
                    </a:lnTo>
                    <a:lnTo>
                      <a:pt x="1148588" y="1302004"/>
                    </a:lnTo>
                    <a:lnTo>
                      <a:pt x="1224788" y="1238504"/>
                    </a:lnTo>
                    <a:close/>
                  </a:path>
                  <a:path w="1238884" h="2534920">
                    <a:moveTo>
                      <a:pt x="1238504" y="2061464"/>
                    </a:moveTo>
                    <a:lnTo>
                      <a:pt x="1162304" y="1997964"/>
                    </a:lnTo>
                    <a:lnTo>
                      <a:pt x="1187704" y="2061464"/>
                    </a:lnTo>
                    <a:lnTo>
                      <a:pt x="1162304" y="2124964"/>
                    </a:lnTo>
                    <a:lnTo>
                      <a:pt x="1238504" y="2061464"/>
                    </a:lnTo>
                    <a:close/>
                  </a:path>
                  <a:path w="1238884" h="2534920">
                    <a:moveTo>
                      <a:pt x="1238504" y="522224"/>
                    </a:moveTo>
                    <a:lnTo>
                      <a:pt x="1162304" y="458724"/>
                    </a:lnTo>
                    <a:lnTo>
                      <a:pt x="1187704" y="522224"/>
                    </a:lnTo>
                    <a:lnTo>
                      <a:pt x="1162304" y="585724"/>
                    </a:lnTo>
                    <a:lnTo>
                      <a:pt x="1238504" y="522224"/>
                    </a:lnTo>
                    <a:close/>
                  </a:path>
                  <a:path w="1238884" h="2534920">
                    <a:moveTo>
                      <a:pt x="1238504" y="63500"/>
                    </a:moveTo>
                    <a:lnTo>
                      <a:pt x="1162304" y="0"/>
                    </a:lnTo>
                    <a:lnTo>
                      <a:pt x="1187704" y="63500"/>
                    </a:lnTo>
                    <a:lnTo>
                      <a:pt x="1162304" y="127000"/>
                    </a:lnTo>
                    <a:lnTo>
                      <a:pt x="1238504" y="63500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38" name="object 113">
                <a:extLst>
                  <a:ext uri="{FF2B5EF4-FFF2-40B4-BE49-F238E27FC236}">
                    <a16:creationId xmlns:a16="http://schemas.microsoft.com/office/drawing/2014/main" id="{B48A07EF-3BF3-457C-88A9-C0BAF24BB426}"/>
                  </a:ext>
                </a:extLst>
              </p:cNvPr>
              <p:cNvPicPr/>
              <p:nvPr/>
            </p:nvPicPr>
            <p:blipFill rotWithShape="1">
              <a:blip r:embed="rId55"/>
              <a:stretch>
                <a:fillRect/>
              </a:stretch>
            </p:blipFill>
            <p:spPr>
              <a:xfrm>
                <a:off x="6981444" y="4073906"/>
                <a:ext cx="544068" cy="233172"/>
              </a:xfrm>
              <a:prstGeom prst="rect">
                <a:avLst/>
              </a:prstGeom>
            </p:spPr>
          </p:pic>
          <p:pic>
            <p:nvPicPr>
              <p:cNvPr id="39" name="object 114">
                <a:extLst>
                  <a:ext uri="{FF2B5EF4-FFF2-40B4-BE49-F238E27FC236}">
                    <a16:creationId xmlns:a16="http://schemas.microsoft.com/office/drawing/2014/main" id="{8B4B4515-0046-42C2-AF9F-ED89B954D7F9}"/>
                  </a:ext>
                </a:extLst>
              </p:cNvPr>
              <p:cNvPicPr/>
              <p:nvPr/>
            </p:nvPicPr>
            <p:blipFill rotWithShape="1">
              <a:blip r:embed="rId56"/>
              <a:stretch>
                <a:fillRect/>
              </a:stretch>
            </p:blipFill>
            <p:spPr>
              <a:xfrm>
                <a:off x="7344155" y="4073906"/>
                <a:ext cx="836510" cy="233172"/>
              </a:xfrm>
              <a:prstGeom prst="rect">
                <a:avLst/>
              </a:prstGeom>
            </p:spPr>
          </p:pic>
          <p:pic>
            <p:nvPicPr>
              <p:cNvPr id="40" name="object 115">
                <a:extLst>
                  <a:ext uri="{FF2B5EF4-FFF2-40B4-BE49-F238E27FC236}">
                    <a16:creationId xmlns:a16="http://schemas.microsoft.com/office/drawing/2014/main" id="{7489267A-A003-44A7-9582-5A8D89CF4935}"/>
                  </a:ext>
                </a:extLst>
              </p:cNvPr>
              <p:cNvPicPr/>
              <p:nvPr/>
            </p:nvPicPr>
            <p:blipFill rotWithShape="1">
              <a:blip r:embed="rId57"/>
              <a:stretch>
                <a:fillRect/>
              </a:stretch>
            </p:blipFill>
            <p:spPr>
              <a:xfrm>
                <a:off x="5672963" y="2976626"/>
                <a:ext cx="544525" cy="233172"/>
              </a:xfrm>
              <a:prstGeom prst="rect">
                <a:avLst/>
              </a:prstGeom>
            </p:spPr>
          </p:pic>
          <p:pic>
            <p:nvPicPr>
              <p:cNvPr id="41" name="object 116">
                <a:extLst>
                  <a:ext uri="{FF2B5EF4-FFF2-40B4-BE49-F238E27FC236}">
                    <a16:creationId xmlns:a16="http://schemas.microsoft.com/office/drawing/2014/main" id="{DE76E3A7-A9C2-47BB-BDCD-6B9422D281DC}"/>
                  </a:ext>
                </a:extLst>
              </p:cNvPr>
              <p:cNvPicPr/>
              <p:nvPr/>
            </p:nvPicPr>
            <p:blipFill rotWithShape="1">
              <a:blip r:embed="rId58"/>
              <a:stretch>
                <a:fillRect/>
              </a:stretch>
            </p:blipFill>
            <p:spPr>
              <a:xfrm>
                <a:off x="6035929" y="2976626"/>
                <a:ext cx="1024470" cy="233172"/>
              </a:xfrm>
              <a:prstGeom prst="rect">
                <a:avLst/>
              </a:prstGeom>
            </p:spPr>
          </p:pic>
        </p:grpSp>
        <p:sp>
          <p:nvSpPr>
            <p:cNvPr id="31" name="object 117">
              <a:extLst>
                <a:ext uri="{FF2B5EF4-FFF2-40B4-BE49-F238E27FC236}">
                  <a16:creationId xmlns:a16="http://schemas.microsoft.com/office/drawing/2014/main" id="{1058D04A-C890-4706-A80F-F57C938E02A3}"/>
                </a:ext>
              </a:extLst>
            </p:cNvPr>
            <p:cNvSpPr txBox="1"/>
            <p:nvPr/>
          </p:nvSpPr>
          <p:spPr>
            <a:xfrm>
              <a:off x="2915002" y="4850131"/>
              <a:ext cx="280670" cy="104775"/>
            </a:xfrm>
            <a:prstGeom prst="rect">
              <a:avLst/>
            </a:prstGeom>
          </p:spPr>
          <p:txBody>
            <a:bodyPr vert="vert" wrap="square" lIns="0" tIns="0" rIns="0" bIns="0">
              <a:spAutoFit/>
            </a:bodyPr>
            <a:lstStyle/>
            <a:p>
              <a:pPr marL="12700">
                <a:lnSpc>
                  <a:spcPts val="2060"/>
                </a:lnSpc>
                <a:defRPr/>
              </a:pPr>
              <a:r>
                <a:rPr sz="2000">
                  <a:latin typeface="Cambria Math"/>
                  <a:cs typeface="Cambria Math"/>
                </a:rPr>
                <a:t>⋮</a:t>
              </a:r>
            </a:p>
          </p:txBody>
        </p:sp>
        <p:grpSp>
          <p:nvGrpSpPr>
            <p:cNvPr id="32" name="object 118">
              <a:extLst>
                <a:ext uri="{FF2B5EF4-FFF2-40B4-BE49-F238E27FC236}">
                  <a16:creationId xmlns:a16="http://schemas.microsoft.com/office/drawing/2014/main" id="{8B2C4E3C-22EB-4B7F-93C5-0BFA75B406D9}"/>
                </a:ext>
              </a:extLst>
            </p:cNvPr>
            <p:cNvGrpSpPr/>
            <p:nvPr/>
          </p:nvGrpSpPr>
          <p:grpSpPr>
            <a:xfrm>
              <a:off x="10521695" y="5398008"/>
              <a:ext cx="917575" cy="327660"/>
              <a:chOff x="10521695" y="5154167"/>
              <a:chExt cx="917575" cy="327660"/>
            </a:xfrm>
          </p:grpSpPr>
          <p:sp>
            <p:nvSpPr>
              <p:cNvPr id="33" name="object 119">
                <a:extLst>
                  <a:ext uri="{FF2B5EF4-FFF2-40B4-BE49-F238E27FC236}">
                    <a16:creationId xmlns:a16="http://schemas.microsoft.com/office/drawing/2014/main" id="{01095566-C86C-4464-8FE9-669E39FFC6AF}"/>
                  </a:ext>
                </a:extLst>
              </p:cNvPr>
              <p:cNvSpPr/>
              <p:nvPr/>
            </p:nvSpPr>
            <p:spPr>
              <a:xfrm>
                <a:off x="10527791" y="5160263"/>
                <a:ext cx="90551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5509" h="315595">
                    <a:moveTo>
                      <a:pt x="905255" y="0"/>
                    </a:moveTo>
                    <a:lnTo>
                      <a:pt x="0" y="0"/>
                    </a:lnTo>
                    <a:lnTo>
                      <a:pt x="0" y="315468"/>
                    </a:lnTo>
                    <a:lnTo>
                      <a:pt x="905255" y="315468"/>
                    </a:lnTo>
                    <a:lnTo>
                      <a:pt x="905255" y="0"/>
                    </a:lnTo>
                    <a:close/>
                  </a:path>
                </a:pathLst>
              </a:custGeom>
              <a:solidFill>
                <a:srgbClr val="F8CAAC"/>
              </a:solidFill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34" name="object 120">
                <a:extLst>
                  <a:ext uri="{FF2B5EF4-FFF2-40B4-BE49-F238E27FC236}">
                    <a16:creationId xmlns:a16="http://schemas.microsoft.com/office/drawing/2014/main" id="{FF04ACBB-8979-4A83-B183-3F655C59D4F0}"/>
                  </a:ext>
                </a:extLst>
              </p:cNvPr>
              <p:cNvSpPr/>
              <p:nvPr/>
            </p:nvSpPr>
            <p:spPr>
              <a:xfrm>
                <a:off x="10527791" y="5160263"/>
                <a:ext cx="905510" cy="315595"/>
              </a:xfrm>
              <a:custGeom>
                <a:avLst/>
                <a:gdLst/>
                <a:ahLst/>
                <a:cxnLst/>
                <a:rect l="l" t="t" r="r" b="b"/>
                <a:pathLst>
                  <a:path w="905509" h="315595">
                    <a:moveTo>
                      <a:pt x="0" y="315468"/>
                    </a:moveTo>
                    <a:lnTo>
                      <a:pt x="905255" y="315468"/>
                    </a:lnTo>
                    <a:lnTo>
                      <a:pt x="905255" y="0"/>
                    </a:lnTo>
                    <a:lnTo>
                      <a:pt x="0" y="0"/>
                    </a:lnTo>
                    <a:lnTo>
                      <a:pt x="0" y="315468"/>
                    </a:lnTo>
                    <a:close/>
                  </a:path>
                </a:pathLst>
              </a:custGeom>
              <a:ln w="12192">
                <a:solidFill>
                  <a:srgbClr val="4471C4"/>
                </a:solidFill>
              </a:ln>
            </p:spPr>
            <p:txBody>
              <a:bodyPr wrap="square" lIns="0" tIns="0" rIns="0" bIns="0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35" name="object 121">
                <a:extLst>
                  <a:ext uri="{FF2B5EF4-FFF2-40B4-BE49-F238E27FC236}">
                    <a16:creationId xmlns:a16="http://schemas.microsoft.com/office/drawing/2014/main" id="{28678514-102B-4E90-A25A-4F815EEA9F3B}"/>
                  </a:ext>
                </a:extLst>
              </p:cNvPr>
              <p:cNvPicPr/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0708893" y="5204409"/>
                <a:ext cx="725424" cy="233476"/>
              </a:xfrm>
              <a:prstGeom prst="rect">
                <a:avLst/>
              </a:prstGeom>
            </p:spPr>
          </p:pic>
        </p:grpSp>
      </p:grpSp>
      <p:grpSp>
        <p:nvGrpSpPr>
          <p:cNvPr id="128" name="object 122">
            <a:extLst>
              <a:ext uri="{FF2B5EF4-FFF2-40B4-BE49-F238E27FC236}">
                <a16:creationId xmlns:a16="http://schemas.microsoft.com/office/drawing/2014/main" id="{8B399D11-8D56-4A93-8882-879FB2DB4F82}"/>
              </a:ext>
            </a:extLst>
          </p:cNvPr>
          <p:cNvGrpSpPr/>
          <p:nvPr/>
        </p:nvGrpSpPr>
        <p:grpSpPr>
          <a:xfrm>
            <a:off x="780707" y="3308141"/>
            <a:ext cx="8447853" cy="2976285"/>
            <a:chOff x="995476" y="3256788"/>
            <a:chExt cx="9394825" cy="3365500"/>
          </a:xfrm>
        </p:grpSpPr>
        <p:sp>
          <p:nvSpPr>
            <p:cNvPr id="129" name="object 123">
              <a:extLst>
                <a:ext uri="{FF2B5EF4-FFF2-40B4-BE49-F238E27FC236}">
                  <a16:creationId xmlns:a16="http://schemas.microsoft.com/office/drawing/2014/main" id="{275EC0B5-531D-4E78-B978-9DDB2CEB1220}"/>
                </a:ext>
              </a:extLst>
            </p:cNvPr>
            <p:cNvSpPr/>
            <p:nvPr/>
          </p:nvSpPr>
          <p:spPr>
            <a:xfrm>
              <a:off x="4239005" y="4505705"/>
              <a:ext cx="6141085" cy="1848485"/>
            </a:xfrm>
            <a:custGeom>
              <a:avLst/>
              <a:gdLst/>
              <a:ahLst/>
              <a:cxnLst/>
              <a:rect l="l" t="t" r="r" b="b"/>
              <a:pathLst>
                <a:path w="6141084" h="1848485">
                  <a:moveTo>
                    <a:pt x="4998720" y="0"/>
                  </a:moveTo>
                  <a:lnTo>
                    <a:pt x="6129782" y="17653"/>
                  </a:lnTo>
                </a:path>
                <a:path w="6141084" h="1848485">
                  <a:moveTo>
                    <a:pt x="6129528" y="21336"/>
                  </a:moveTo>
                  <a:lnTo>
                    <a:pt x="6140831" y="1848358"/>
                  </a:lnTo>
                </a:path>
                <a:path w="6141084" h="1848485">
                  <a:moveTo>
                    <a:pt x="6129147" y="1848446"/>
                  </a:moveTo>
                  <a:lnTo>
                    <a:pt x="0" y="1818132"/>
                  </a:lnTo>
                </a:path>
              </a:pathLst>
            </a:custGeom>
            <a:ln w="19812">
              <a:solidFill>
                <a:srgbClr val="C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0" name="object 124">
              <a:extLst>
                <a:ext uri="{FF2B5EF4-FFF2-40B4-BE49-F238E27FC236}">
                  <a16:creationId xmlns:a16="http://schemas.microsoft.com/office/drawing/2014/main" id="{82DBD3FF-7030-4FE9-A558-535C291B506F}"/>
                </a:ext>
              </a:extLst>
            </p:cNvPr>
            <p:cNvSpPr/>
            <p:nvPr/>
          </p:nvSpPr>
          <p:spPr>
            <a:xfrm>
              <a:off x="4664202" y="3266694"/>
              <a:ext cx="746125" cy="1209040"/>
            </a:xfrm>
            <a:custGeom>
              <a:avLst/>
              <a:gdLst/>
              <a:ahLst/>
              <a:cxnLst/>
              <a:rect l="l" t="t" r="r" b="b"/>
              <a:pathLst>
                <a:path w="746125" h="1209039">
                  <a:moveTo>
                    <a:pt x="745236" y="7619"/>
                  </a:moveTo>
                  <a:lnTo>
                    <a:pt x="745236" y="1208785"/>
                  </a:lnTo>
                </a:path>
                <a:path w="746125" h="1209039">
                  <a:moveTo>
                    <a:pt x="0" y="0"/>
                  </a:moveTo>
                  <a:lnTo>
                    <a:pt x="745998" y="6350"/>
                  </a:lnTo>
                </a:path>
              </a:pathLst>
            </a:custGeom>
            <a:ln w="19812">
              <a:solidFill>
                <a:srgbClr val="006FC0"/>
              </a:solidFill>
              <a:prstDash val="sysDash"/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1" name="object 125">
              <a:extLst>
                <a:ext uri="{FF2B5EF4-FFF2-40B4-BE49-F238E27FC236}">
                  <a16:creationId xmlns:a16="http://schemas.microsoft.com/office/drawing/2014/main" id="{55A256C5-C0CF-4130-87D3-00C372DA1638}"/>
                </a:ext>
              </a:extLst>
            </p:cNvPr>
            <p:cNvSpPr/>
            <p:nvPr/>
          </p:nvSpPr>
          <p:spPr>
            <a:xfrm>
              <a:off x="1602486" y="4257294"/>
              <a:ext cx="3049905" cy="736600"/>
            </a:xfrm>
            <a:custGeom>
              <a:avLst/>
              <a:gdLst/>
              <a:ahLst/>
              <a:cxnLst/>
              <a:rect l="l" t="t" r="r" b="b"/>
              <a:pathLst>
                <a:path w="3049904" h="736600">
                  <a:moveTo>
                    <a:pt x="0" y="80898"/>
                  </a:moveTo>
                  <a:lnTo>
                    <a:pt x="6353" y="49399"/>
                  </a:lnTo>
                  <a:lnTo>
                    <a:pt x="23685" y="23685"/>
                  </a:lnTo>
                  <a:lnTo>
                    <a:pt x="49399" y="6353"/>
                  </a:lnTo>
                  <a:lnTo>
                    <a:pt x="80899" y="0"/>
                  </a:lnTo>
                  <a:lnTo>
                    <a:pt x="2968625" y="0"/>
                  </a:lnTo>
                  <a:lnTo>
                    <a:pt x="3000124" y="6353"/>
                  </a:lnTo>
                  <a:lnTo>
                    <a:pt x="3025838" y="23685"/>
                  </a:lnTo>
                  <a:lnTo>
                    <a:pt x="3043170" y="49399"/>
                  </a:lnTo>
                  <a:lnTo>
                    <a:pt x="3049524" y="80898"/>
                  </a:lnTo>
                  <a:lnTo>
                    <a:pt x="3049524" y="655192"/>
                  </a:lnTo>
                  <a:lnTo>
                    <a:pt x="3043170" y="686692"/>
                  </a:lnTo>
                  <a:lnTo>
                    <a:pt x="3025838" y="712406"/>
                  </a:lnTo>
                  <a:lnTo>
                    <a:pt x="3000124" y="729738"/>
                  </a:lnTo>
                  <a:lnTo>
                    <a:pt x="2968625" y="736091"/>
                  </a:lnTo>
                  <a:lnTo>
                    <a:pt x="80899" y="736091"/>
                  </a:lnTo>
                  <a:lnTo>
                    <a:pt x="49399" y="729738"/>
                  </a:lnTo>
                  <a:lnTo>
                    <a:pt x="23685" y="712406"/>
                  </a:lnTo>
                  <a:lnTo>
                    <a:pt x="6353" y="686692"/>
                  </a:lnTo>
                  <a:lnTo>
                    <a:pt x="0" y="655192"/>
                  </a:lnTo>
                  <a:lnTo>
                    <a:pt x="0" y="80898"/>
                  </a:lnTo>
                  <a:close/>
                </a:path>
              </a:pathLst>
            </a:custGeom>
            <a:ln w="19811">
              <a:solidFill>
                <a:srgbClr val="4471C4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2" name="object 126">
              <a:extLst>
                <a:ext uri="{FF2B5EF4-FFF2-40B4-BE49-F238E27FC236}">
                  <a16:creationId xmlns:a16="http://schemas.microsoft.com/office/drawing/2014/main" id="{C1C30952-B5E3-4937-A82E-9739BD798FF5}"/>
                </a:ext>
              </a:extLst>
            </p:cNvPr>
            <p:cNvSpPr/>
            <p:nvPr/>
          </p:nvSpPr>
          <p:spPr>
            <a:xfrm>
              <a:off x="4671822" y="4458462"/>
              <a:ext cx="738505" cy="3810"/>
            </a:xfrm>
            <a:custGeom>
              <a:avLst/>
              <a:gdLst/>
              <a:ahLst/>
              <a:cxnLst/>
              <a:rect l="l" t="t" r="r" b="b"/>
              <a:pathLst>
                <a:path w="738504" h="3810">
                  <a:moveTo>
                    <a:pt x="0" y="0"/>
                  </a:moveTo>
                  <a:lnTo>
                    <a:pt x="738251" y="3556"/>
                  </a:lnTo>
                </a:path>
              </a:pathLst>
            </a:custGeom>
            <a:ln w="19812">
              <a:solidFill>
                <a:srgbClr val="006FC0"/>
              </a:solidFill>
              <a:prstDash val="sysDash"/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3" name="object 127">
              <a:extLst>
                <a:ext uri="{FF2B5EF4-FFF2-40B4-BE49-F238E27FC236}">
                  <a16:creationId xmlns:a16="http://schemas.microsoft.com/office/drawing/2014/main" id="{64034FCC-131E-47BF-A032-6B5BBB3D7E7F}"/>
                </a:ext>
              </a:extLst>
            </p:cNvPr>
            <p:cNvSpPr/>
            <p:nvPr/>
          </p:nvSpPr>
          <p:spPr>
            <a:xfrm>
              <a:off x="5371338" y="3740658"/>
              <a:ext cx="865505" cy="85090"/>
            </a:xfrm>
            <a:custGeom>
              <a:avLst/>
              <a:gdLst/>
              <a:ahLst/>
              <a:cxnLst/>
              <a:rect l="l" t="t" r="r" b="b"/>
              <a:pathLst>
                <a:path w="865504" h="85089">
                  <a:moveTo>
                    <a:pt x="37719" y="8509"/>
                  </a:moveTo>
                  <a:lnTo>
                    <a:pt x="22895" y="11610"/>
                  </a:lnTo>
                  <a:lnTo>
                    <a:pt x="10858" y="19891"/>
                  </a:lnTo>
                  <a:lnTo>
                    <a:pt x="2821" y="32101"/>
                  </a:lnTo>
                  <a:lnTo>
                    <a:pt x="0" y="46990"/>
                  </a:lnTo>
                  <a:lnTo>
                    <a:pt x="3173" y="61741"/>
                  </a:lnTo>
                  <a:lnTo>
                    <a:pt x="11477" y="73755"/>
                  </a:lnTo>
                  <a:lnTo>
                    <a:pt x="23663" y="81815"/>
                  </a:lnTo>
                  <a:lnTo>
                    <a:pt x="38481" y="84709"/>
                  </a:lnTo>
                  <a:lnTo>
                    <a:pt x="53304" y="81534"/>
                  </a:lnTo>
                  <a:lnTo>
                    <a:pt x="65341" y="73215"/>
                  </a:lnTo>
                  <a:lnTo>
                    <a:pt x="73378" y="60991"/>
                  </a:lnTo>
                  <a:lnTo>
                    <a:pt x="74226" y="56515"/>
                  </a:lnTo>
                  <a:lnTo>
                    <a:pt x="38226" y="56515"/>
                  </a:lnTo>
                  <a:lnTo>
                    <a:pt x="37973" y="36703"/>
                  </a:lnTo>
                  <a:lnTo>
                    <a:pt x="74095" y="36317"/>
                  </a:lnTo>
                  <a:lnTo>
                    <a:pt x="73026" y="31351"/>
                  </a:lnTo>
                  <a:lnTo>
                    <a:pt x="64722" y="19351"/>
                  </a:lnTo>
                  <a:lnTo>
                    <a:pt x="52536" y="11328"/>
                  </a:lnTo>
                  <a:lnTo>
                    <a:pt x="37719" y="8509"/>
                  </a:lnTo>
                  <a:close/>
                </a:path>
                <a:path w="865504" h="85089">
                  <a:moveTo>
                    <a:pt x="74095" y="36317"/>
                  </a:moveTo>
                  <a:lnTo>
                    <a:pt x="37973" y="36703"/>
                  </a:lnTo>
                  <a:lnTo>
                    <a:pt x="38226" y="56515"/>
                  </a:lnTo>
                  <a:lnTo>
                    <a:pt x="74299" y="56129"/>
                  </a:lnTo>
                  <a:lnTo>
                    <a:pt x="76200" y="46101"/>
                  </a:lnTo>
                  <a:lnTo>
                    <a:pt x="74095" y="36317"/>
                  </a:lnTo>
                  <a:close/>
                </a:path>
                <a:path w="865504" h="85089">
                  <a:moveTo>
                    <a:pt x="74299" y="56129"/>
                  </a:moveTo>
                  <a:lnTo>
                    <a:pt x="38226" y="56515"/>
                  </a:lnTo>
                  <a:lnTo>
                    <a:pt x="74226" y="56515"/>
                  </a:lnTo>
                  <a:lnTo>
                    <a:pt x="74299" y="56129"/>
                  </a:lnTo>
                  <a:close/>
                </a:path>
                <a:path w="865504" h="85089">
                  <a:moveTo>
                    <a:pt x="97409" y="36068"/>
                  </a:moveTo>
                  <a:lnTo>
                    <a:pt x="74095" y="36317"/>
                  </a:lnTo>
                  <a:lnTo>
                    <a:pt x="76200" y="46101"/>
                  </a:lnTo>
                  <a:lnTo>
                    <a:pt x="74299" y="56129"/>
                  </a:lnTo>
                  <a:lnTo>
                    <a:pt x="97662" y="55880"/>
                  </a:lnTo>
                  <a:lnTo>
                    <a:pt x="97409" y="36068"/>
                  </a:lnTo>
                  <a:close/>
                </a:path>
                <a:path w="865504" h="85089">
                  <a:moveTo>
                    <a:pt x="176657" y="35179"/>
                  </a:moveTo>
                  <a:lnTo>
                    <a:pt x="117221" y="35814"/>
                  </a:lnTo>
                  <a:lnTo>
                    <a:pt x="117475" y="55626"/>
                  </a:lnTo>
                  <a:lnTo>
                    <a:pt x="176911" y="54991"/>
                  </a:lnTo>
                  <a:lnTo>
                    <a:pt x="176657" y="35179"/>
                  </a:lnTo>
                  <a:close/>
                </a:path>
                <a:path w="865504" h="85089">
                  <a:moveTo>
                    <a:pt x="255904" y="34290"/>
                  </a:moveTo>
                  <a:lnTo>
                    <a:pt x="196469" y="34925"/>
                  </a:lnTo>
                  <a:lnTo>
                    <a:pt x="196723" y="54737"/>
                  </a:lnTo>
                  <a:lnTo>
                    <a:pt x="256159" y="54102"/>
                  </a:lnTo>
                  <a:lnTo>
                    <a:pt x="255904" y="34290"/>
                  </a:lnTo>
                  <a:close/>
                </a:path>
                <a:path w="865504" h="85089">
                  <a:moveTo>
                    <a:pt x="335152" y="33401"/>
                  </a:moveTo>
                  <a:lnTo>
                    <a:pt x="275716" y="34163"/>
                  </a:lnTo>
                  <a:lnTo>
                    <a:pt x="275971" y="53848"/>
                  </a:lnTo>
                  <a:lnTo>
                    <a:pt x="335407" y="53213"/>
                  </a:lnTo>
                  <a:lnTo>
                    <a:pt x="335152" y="33401"/>
                  </a:lnTo>
                  <a:close/>
                </a:path>
                <a:path w="865504" h="85089">
                  <a:moveTo>
                    <a:pt x="414400" y="32639"/>
                  </a:moveTo>
                  <a:lnTo>
                    <a:pt x="354964" y="33274"/>
                  </a:lnTo>
                  <a:lnTo>
                    <a:pt x="355219" y="53086"/>
                  </a:lnTo>
                  <a:lnTo>
                    <a:pt x="414654" y="52451"/>
                  </a:lnTo>
                  <a:lnTo>
                    <a:pt x="414400" y="32639"/>
                  </a:lnTo>
                  <a:close/>
                </a:path>
                <a:path w="865504" h="85089">
                  <a:moveTo>
                    <a:pt x="493649" y="31750"/>
                  </a:moveTo>
                  <a:lnTo>
                    <a:pt x="434213" y="32385"/>
                  </a:lnTo>
                  <a:lnTo>
                    <a:pt x="434466" y="52197"/>
                  </a:lnTo>
                  <a:lnTo>
                    <a:pt x="493902" y="51562"/>
                  </a:lnTo>
                  <a:lnTo>
                    <a:pt x="493649" y="31750"/>
                  </a:lnTo>
                  <a:close/>
                </a:path>
                <a:path w="865504" h="85089">
                  <a:moveTo>
                    <a:pt x="572897" y="30861"/>
                  </a:moveTo>
                  <a:lnTo>
                    <a:pt x="513461" y="31496"/>
                  </a:lnTo>
                  <a:lnTo>
                    <a:pt x="513714" y="51308"/>
                  </a:lnTo>
                  <a:lnTo>
                    <a:pt x="573151" y="50673"/>
                  </a:lnTo>
                  <a:lnTo>
                    <a:pt x="572897" y="30861"/>
                  </a:lnTo>
                  <a:close/>
                </a:path>
                <a:path w="865504" h="85089">
                  <a:moveTo>
                    <a:pt x="652145" y="30099"/>
                  </a:moveTo>
                  <a:lnTo>
                    <a:pt x="592709" y="30734"/>
                  </a:lnTo>
                  <a:lnTo>
                    <a:pt x="592963" y="50546"/>
                  </a:lnTo>
                  <a:lnTo>
                    <a:pt x="652399" y="49911"/>
                  </a:lnTo>
                  <a:lnTo>
                    <a:pt x="652145" y="30099"/>
                  </a:lnTo>
                  <a:close/>
                </a:path>
                <a:path w="865504" h="85089">
                  <a:moveTo>
                    <a:pt x="731392" y="29210"/>
                  </a:moveTo>
                  <a:lnTo>
                    <a:pt x="671957" y="29845"/>
                  </a:lnTo>
                  <a:lnTo>
                    <a:pt x="672211" y="49657"/>
                  </a:lnTo>
                  <a:lnTo>
                    <a:pt x="731647" y="49022"/>
                  </a:lnTo>
                  <a:lnTo>
                    <a:pt x="731392" y="29210"/>
                  </a:lnTo>
                  <a:close/>
                </a:path>
                <a:path w="865504" h="85089">
                  <a:moveTo>
                    <a:pt x="863366" y="28321"/>
                  </a:moveTo>
                  <a:lnTo>
                    <a:pt x="810640" y="28321"/>
                  </a:lnTo>
                  <a:lnTo>
                    <a:pt x="810767" y="48133"/>
                  </a:lnTo>
                  <a:lnTo>
                    <a:pt x="791276" y="48341"/>
                  </a:lnTo>
                  <a:lnTo>
                    <a:pt x="792333" y="53304"/>
                  </a:lnTo>
                  <a:lnTo>
                    <a:pt x="800608" y="65341"/>
                  </a:lnTo>
                  <a:lnTo>
                    <a:pt x="812788" y="73378"/>
                  </a:lnTo>
                  <a:lnTo>
                    <a:pt x="827659" y="76200"/>
                  </a:lnTo>
                  <a:lnTo>
                    <a:pt x="842482" y="73026"/>
                  </a:lnTo>
                  <a:lnTo>
                    <a:pt x="854519" y="64722"/>
                  </a:lnTo>
                  <a:lnTo>
                    <a:pt x="862556" y="52536"/>
                  </a:lnTo>
                  <a:lnTo>
                    <a:pt x="865377" y="37719"/>
                  </a:lnTo>
                  <a:lnTo>
                    <a:pt x="863366" y="28321"/>
                  </a:lnTo>
                  <a:close/>
                </a:path>
                <a:path w="865504" h="85089">
                  <a:moveTo>
                    <a:pt x="791073" y="28530"/>
                  </a:moveTo>
                  <a:lnTo>
                    <a:pt x="751204" y="28956"/>
                  </a:lnTo>
                  <a:lnTo>
                    <a:pt x="751332" y="48768"/>
                  </a:lnTo>
                  <a:lnTo>
                    <a:pt x="791276" y="48341"/>
                  </a:lnTo>
                  <a:lnTo>
                    <a:pt x="789177" y="38481"/>
                  </a:lnTo>
                  <a:lnTo>
                    <a:pt x="791073" y="28530"/>
                  </a:lnTo>
                  <a:close/>
                </a:path>
                <a:path w="865504" h="85089">
                  <a:moveTo>
                    <a:pt x="810640" y="28321"/>
                  </a:moveTo>
                  <a:lnTo>
                    <a:pt x="791073" y="28530"/>
                  </a:lnTo>
                  <a:lnTo>
                    <a:pt x="789177" y="38481"/>
                  </a:lnTo>
                  <a:lnTo>
                    <a:pt x="791276" y="48341"/>
                  </a:lnTo>
                  <a:lnTo>
                    <a:pt x="810767" y="48133"/>
                  </a:lnTo>
                  <a:lnTo>
                    <a:pt x="810640" y="28321"/>
                  </a:lnTo>
                  <a:close/>
                </a:path>
                <a:path w="865504" h="85089">
                  <a:moveTo>
                    <a:pt x="826897" y="0"/>
                  </a:moveTo>
                  <a:lnTo>
                    <a:pt x="812073" y="3173"/>
                  </a:lnTo>
                  <a:lnTo>
                    <a:pt x="800036" y="11477"/>
                  </a:lnTo>
                  <a:lnTo>
                    <a:pt x="791999" y="23663"/>
                  </a:lnTo>
                  <a:lnTo>
                    <a:pt x="791073" y="28530"/>
                  </a:lnTo>
                  <a:lnTo>
                    <a:pt x="810640" y="28321"/>
                  </a:lnTo>
                  <a:lnTo>
                    <a:pt x="863366" y="28321"/>
                  </a:lnTo>
                  <a:lnTo>
                    <a:pt x="862204" y="22895"/>
                  </a:lnTo>
                  <a:lnTo>
                    <a:pt x="853900" y="10858"/>
                  </a:lnTo>
                  <a:lnTo>
                    <a:pt x="841714" y="2821"/>
                  </a:lnTo>
                  <a:lnTo>
                    <a:pt x="8268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4" name="object 128">
              <a:extLst>
                <a:ext uri="{FF2B5EF4-FFF2-40B4-BE49-F238E27FC236}">
                  <a16:creationId xmlns:a16="http://schemas.microsoft.com/office/drawing/2014/main" id="{C7C6665F-B23C-42DE-8672-5622AB3420DD}"/>
                </a:ext>
              </a:extLst>
            </p:cNvPr>
            <p:cNvSpPr/>
            <p:nvPr/>
          </p:nvSpPr>
          <p:spPr>
            <a:xfrm>
              <a:off x="4183252" y="4993386"/>
              <a:ext cx="111760" cy="1331595"/>
            </a:xfrm>
            <a:custGeom>
              <a:avLst/>
              <a:gdLst/>
              <a:ahLst/>
              <a:cxnLst/>
              <a:rect l="l" t="t" r="r" b="b"/>
              <a:pathLst>
                <a:path w="111760" h="1331595">
                  <a:moveTo>
                    <a:pt x="55752" y="39224"/>
                  </a:moveTo>
                  <a:lnTo>
                    <a:pt x="45847" y="56206"/>
                  </a:lnTo>
                  <a:lnTo>
                    <a:pt x="45847" y="1331201"/>
                  </a:lnTo>
                  <a:lnTo>
                    <a:pt x="65659" y="1331201"/>
                  </a:lnTo>
                  <a:lnTo>
                    <a:pt x="65659" y="56206"/>
                  </a:lnTo>
                  <a:lnTo>
                    <a:pt x="55752" y="39224"/>
                  </a:lnTo>
                  <a:close/>
                </a:path>
                <a:path w="111760" h="1331595">
                  <a:moveTo>
                    <a:pt x="55752" y="0"/>
                  </a:moveTo>
                  <a:lnTo>
                    <a:pt x="2794" y="90805"/>
                  </a:lnTo>
                  <a:lnTo>
                    <a:pt x="0" y="95503"/>
                  </a:lnTo>
                  <a:lnTo>
                    <a:pt x="1524" y="101600"/>
                  </a:lnTo>
                  <a:lnTo>
                    <a:pt x="6350" y="104393"/>
                  </a:lnTo>
                  <a:lnTo>
                    <a:pt x="11049" y="107187"/>
                  </a:lnTo>
                  <a:lnTo>
                    <a:pt x="17145" y="105537"/>
                  </a:lnTo>
                  <a:lnTo>
                    <a:pt x="19812" y="100837"/>
                  </a:lnTo>
                  <a:lnTo>
                    <a:pt x="45847" y="56206"/>
                  </a:lnTo>
                  <a:lnTo>
                    <a:pt x="45847" y="19557"/>
                  </a:lnTo>
                  <a:lnTo>
                    <a:pt x="67159" y="19557"/>
                  </a:lnTo>
                  <a:lnTo>
                    <a:pt x="55752" y="0"/>
                  </a:lnTo>
                  <a:close/>
                </a:path>
                <a:path w="111760" h="1331595">
                  <a:moveTo>
                    <a:pt x="67159" y="19557"/>
                  </a:moveTo>
                  <a:lnTo>
                    <a:pt x="65659" y="19557"/>
                  </a:lnTo>
                  <a:lnTo>
                    <a:pt x="65659" y="56206"/>
                  </a:lnTo>
                  <a:lnTo>
                    <a:pt x="91694" y="100837"/>
                  </a:lnTo>
                  <a:lnTo>
                    <a:pt x="94361" y="105537"/>
                  </a:lnTo>
                  <a:lnTo>
                    <a:pt x="100457" y="107187"/>
                  </a:lnTo>
                  <a:lnTo>
                    <a:pt x="105156" y="104393"/>
                  </a:lnTo>
                  <a:lnTo>
                    <a:pt x="109982" y="101600"/>
                  </a:lnTo>
                  <a:lnTo>
                    <a:pt x="111506" y="95503"/>
                  </a:lnTo>
                  <a:lnTo>
                    <a:pt x="108712" y="90805"/>
                  </a:lnTo>
                  <a:lnTo>
                    <a:pt x="67159" y="19557"/>
                  </a:lnTo>
                  <a:close/>
                </a:path>
                <a:path w="111760" h="1331595">
                  <a:moveTo>
                    <a:pt x="65659" y="19557"/>
                  </a:moveTo>
                  <a:lnTo>
                    <a:pt x="45847" y="19557"/>
                  </a:lnTo>
                  <a:lnTo>
                    <a:pt x="45847" y="56206"/>
                  </a:lnTo>
                  <a:lnTo>
                    <a:pt x="55752" y="39224"/>
                  </a:lnTo>
                  <a:lnTo>
                    <a:pt x="47244" y="24637"/>
                  </a:lnTo>
                  <a:lnTo>
                    <a:pt x="65659" y="24637"/>
                  </a:lnTo>
                  <a:lnTo>
                    <a:pt x="65659" y="19557"/>
                  </a:lnTo>
                  <a:close/>
                </a:path>
                <a:path w="111760" h="1331595">
                  <a:moveTo>
                    <a:pt x="65659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9" y="24637"/>
                  </a:lnTo>
                  <a:close/>
                </a:path>
                <a:path w="111760" h="1331595">
                  <a:moveTo>
                    <a:pt x="64262" y="24637"/>
                  </a:moveTo>
                  <a:lnTo>
                    <a:pt x="47244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135" name="object 129">
              <a:extLst>
                <a:ext uri="{FF2B5EF4-FFF2-40B4-BE49-F238E27FC236}">
                  <a16:creationId xmlns:a16="http://schemas.microsoft.com/office/drawing/2014/main" id="{A92AEB71-B4BA-462C-BE55-ACD212CE77E6}"/>
                </a:ext>
              </a:extLst>
            </p:cNvPr>
            <p:cNvPicPr/>
            <p:nvPr/>
          </p:nvPicPr>
          <p:blipFill rotWithShape="1">
            <a:blip r:embed="rId59"/>
            <a:stretch>
              <a:fillRect/>
            </a:stretch>
          </p:blipFill>
          <p:spPr>
            <a:xfrm>
              <a:off x="995476" y="4013327"/>
              <a:ext cx="612647" cy="262128"/>
            </a:xfrm>
            <a:prstGeom prst="rect">
              <a:avLst/>
            </a:prstGeom>
          </p:spPr>
        </p:pic>
        <p:pic>
          <p:nvPicPr>
            <p:cNvPr id="136" name="object 130">
              <a:extLst>
                <a:ext uri="{FF2B5EF4-FFF2-40B4-BE49-F238E27FC236}">
                  <a16:creationId xmlns:a16="http://schemas.microsoft.com/office/drawing/2014/main" id="{12E4B764-0356-4A58-846A-CCA0FD73EB5A}"/>
                </a:ext>
              </a:extLst>
            </p:cNvPr>
            <p:cNvPicPr/>
            <p:nvPr/>
          </p:nvPicPr>
          <p:blipFill rotWithShape="1">
            <a:blip r:embed="rId54"/>
            <a:stretch>
              <a:fillRect/>
            </a:stretch>
          </p:blipFill>
          <p:spPr>
            <a:xfrm>
              <a:off x="1452626" y="4013327"/>
              <a:ext cx="612648" cy="262128"/>
            </a:xfrm>
            <a:prstGeom prst="rect">
              <a:avLst/>
            </a:prstGeom>
          </p:spPr>
        </p:pic>
        <p:pic>
          <p:nvPicPr>
            <p:cNvPr id="137" name="object 131">
              <a:extLst>
                <a:ext uri="{FF2B5EF4-FFF2-40B4-BE49-F238E27FC236}">
                  <a16:creationId xmlns:a16="http://schemas.microsoft.com/office/drawing/2014/main" id="{EE84948C-3E2B-465E-96A8-CED2637790CC}"/>
                </a:ext>
              </a:extLst>
            </p:cNvPr>
            <p:cNvPicPr/>
            <p:nvPr/>
          </p:nvPicPr>
          <p:blipFill rotWithShape="1">
            <a:blip r:embed="rId60"/>
            <a:stretch>
              <a:fillRect/>
            </a:stretch>
          </p:blipFill>
          <p:spPr>
            <a:xfrm>
              <a:off x="1861058" y="4013327"/>
              <a:ext cx="1101001" cy="262128"/>
            </a:xfrm>
            <a:prstGeom prst="rect">
              <a:avLst/>
            </a:prstGeom>
          </p:spPr>
        </p:pic>
        <p:pic>
          <p:nvPicPr>
            <p:cNvPr id="138" name="object 132">
              <a:extLst>
                <a:ext uri="{FF2B5EF4-FFF2-40B4-BE49-F238E27FC236}">
                  <a16:creationId xmlns:a16="http://schemas.microsoft.com/office/drawing/2014/main" id="{2815E688-32D7-443B-939A-EF4BA8D85AFB}"/>
                </a:ext>
              </a:extLst>
            </p:cNvPr>
            <p:cNvPicPr/>
            <p:nvPr/>
          </p:nvPicPr>
          <p:blipFill rotWithShape="1">
            <a:blip r:embed="rId61"/>
            <a:stretch>
              <a:fillRect/>
            </a:stretch>
          </p:blipFill>
          <p:spPr>
            <a:xfrm>
              <a:off x="6492494" y="6388608"/>
              <a:ext cx="725424" cy="233172"/>
            </a:xfrm>
            <a:prstGeom prst="rect">
              <a:avLst/>
            </a:prstGeom>
          </p:spPr>
        </p:pic>
        <p:pic>
          <p:nvPicPr>
            <p:cNvPr id="139" name="object 133">
              <a:extLst>
                <a:ext uri="{FF2B5EF4-FFF2-40B4-BE49-F238E27FC236}">
                  <a16:creationId xmlns:a16="http://schemas.microsoft.com/office/drawing/2014/main" id="{DD894B99-5BCD-44FD-B217-4FCCA45EE536}"/>
                </a:ext>
              </a:extLst>
            </p:cNvPr>
            <p:cNvPicPr/>
            <p:nvPr/>
          </p:nvPicPr>
          <p:blipFill rotWithShape="1">
            <a:blip r:embed="rId62"/>
            <a:stretch>
              <a:fillRect/>
            </a:stretch>
          </p:blipFill>
          <p:spPr>
            <a:xfrm>
              <a:off x="7080758" y="6388608"/>
              <a:ext cx="544068" cy="233172"/>
            </a:xfrm>
            <a:prstGeom prst="rect">
              <a:avLst/>
            </a:prstGeom>
          </p:spPr>
        </p:pic>
        <p:pic>
          <p:nvPicPr>
            <p:cNvPr id="140" name="object 134">
              <a:extLst>
                <a:ext uri="{FF2B5EF4-FFF2-40B4-BE49-F238E27FC236}">
                  <a16:creationId xmlns:a16="http://schemas.microsoft.com/office/drawing/2014/main" id="{5CA70BDB-2C03-48E7-AFD7-8AE397A90950}"/>
                </a:ext>
              </a:extLst>
            </p:cNvPr>
            <p:cNvPicPr/>
            <p:nvPr/>
          </p:nvPicPr>
          <p:blipFill rotWithShape="1">
            <a:blip r:embed="rId63"/>
            <a:stretch>
              <a:fillRect/>
            </a:stretch>
          </p:blipFill>
          <p:spPr>
            <a:xfrm>
              <a:off x="7489190" y="6388608"/>
              <a:ext cx="544068" cy="233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11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규칙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(Rule) 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지식표현과 추론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3BACF9-28D9-466B-8D9E-1D82E50D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885"/>
            <a:ext cx="5839640" cy="4752749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6F4443DE-B5E9-4F1B-89B0-65E867F3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9885"/>
            <a:ext cx="5611008" cy="49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규칙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(Rule) 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지식표현과 추론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DAEB49-2085-4A0F-BE8A-794EC627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5" y="1298525"/>
            <a:ext cx="5822835" cy="4891259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45C063C5-AF39-41B2-B1FF-461705A8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30" y="1298525"/>
            <a:ext cx="5346305" cy="48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규칙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(Rule) 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지식표현과 추론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2EEC22-5F3C-48C2-B8F5-B27EED484BAB}"/>
              </a:ext>
            </a:extLst>
          </p:cNvPr>
          <p:cNvGrpSpPr/>
          <p:nvPr/>
        </p:nvGrpSpPr>
        <p:grpSpPr>
          <a:xfrm>
            <a:off x="272792" y="1282952"/>
            <a:ext cx="11643902" cy="5185125"/>
            <a:chOff x="272792" y="1282952"/>
            <a:chExt cx="11643902" cy="51851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32061-0AF0-45D7-B574-99C98CFF13EC}"/>
                </a:ext>
              </a:extLst>
            </p:cNvPr>
            <p:cNvSpPr/>
            <p:nvPr/>
          </p:nvSpPr>
          <p:spPr>
            <a:xfrm>
              <a:off x="275306" y="1332669"/>
              <a:ext cx="5520561" cy="513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257040" indent="-257040" algn="just">
                <a:buFont typeface="Arial"/>
                <a:buChar char="•"/>
                <a:defRPr/>
              </a:pPr>
              <a:r>
                <a:rPr lang="ko-KR" altLang="en-US" sz="2000">
                  <a:solidFill>
                    <a:schemeClr val="tx1"/>
                  </a:solidFill>
                </a:rPr>
                <a:t>정보가 주어졌을 때 해당 결론을 찾는 경우</a:t>
              </a:r>
            </a:p>
            <a:p>
              <a:pPr marL="0" indent="0" algn="just">
                <a:buFont typeface="Arial"/>
                <a:buNone/>
                <a:defRPr/>
              </a:pPr>
              <a:endParaRPr lang="ko-KR" altLang="en-US" sz="2000">
                <a:solidFill>
                  <a:schemeClr val="tx1"/>
                </a:solidFill>
              </a:endParaRPr>
            </a:p>
            <a:p>
              <a:pPr marL="257040" indent="-257040" algn="just">
                <a:buFont typeface="Arial"/>
                <a:buChar char="•"/>
                <a:defRPr/>
              </a:pPr>
              <a:r>
                <a:rPr lang="ko-KR" altLang="en-US" sz="2000">
                  <a:solidFill>
                    <a:schemeClr val="tx1"/>
                  </a:solidFill>
                </a:rPr>
                <a:t>규칙의 조건부와 만족하는 사실이 있을 때 결론부의 새로운 팩트에 편입</a:t>
              </a:r>
            </a:p>
            <a:p>
              <a:pPr marL="257040" indent="-257040" algn="just">
                <a:buFont typeface="Arial"/>
                <a:buChar char="•"/>
                <a:defRPr/>
              </a:pPr>
              <a:endParaRPr lang="ko-KR" altLang="en-US" sz="2000">
                <a:solidFill>
                  <a:schemeClr val="tx1"/>
                </a:solidFill>
              </a:endParaRPr>
            </a:p>
            <a:p>
              <a:pPr marL="257040" indent="-257040" algn="just">
                <a:buFont typeface="Arial"/>
                <a:buChar char="•"/>
                <a:defRPr/>
              </a:pPr>
              <a:endParaRPr lang="ko-KR" altLang="en-US" sz="2000">
                <a:solidFill>
                  <a:schemeClr val="tx1"/>
                </a:solidFill>
              </a:endParaRPr>
            </a:p>
            <a:p>
              <a:pPr marL="257040" indent="-257040" algn="just">
                <a:buFont typeface="Arial"/>
                <a:buChar char="•"/>
                <a:defRPr/>
              </a:pPr>
              <a:endParaRPr lang="ko-KR" altLang="en-US" sz="2000">
                <a:solidFill>
                  <a:schemeClr val="tx1"/>
                </a:solidFill>
              </a:endParaRPr>
            </a:p>
            <a:p>
              <a:pPr marL="257040" indent="-257040" algn="just">
                <a:buFont typeface="Arial"/>
                <a:buChar char="•"/>
                <a:defRPr/>
              </a:pPr>
              <a:endParaRPr lang="ko-KR" altLang="en-US" sz="2000">
                <a:solidFill>
                  <a:schemeClr val="tx1"/>
                </a:solidFill>
              </a:endParaRPr>
            </a:p>
            <a:p>
              <a:pPr marL="0" indent="0" algn="just">
                <a:buFont typeface="Arial"/>
                <a:buNone/>
                <a:defRPr/>
              </a:pPr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55BB01-073D-4176-A9E7-72D8B9B8FCCA}"/>
                </a:ext>
              </a:extLst>
            </p:cNvPr>
            <p:cNvSpPr/>
            <p:nvPr/>
          </p:nvSpPr>
          <p:spPr>
            <a:xfrm>
              <a:off x="272792" y="1320293"/>
              <a:ext cx="1563960" cy="7347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tx1"/>
                  </a:solidFill>
                  <a:effectLst/>
                </a:rPr>
                <a:t>순방향 추론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26E01D-D45F-4DE9-8560-CDA8905180A3}"/>
                </a:ext>
              </a:extLst>
            </p:cNvPr>
            <p:cNvSpPr/>
            <p:nvPr/>
          </p:nvSpPr>
          <p:spPr>
            <a:xfrm>
              <a:off x="6347992" y="1297635"/>
              <a:ext cx="5568702" cy="51354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marL="257040" indent="-257040" algn="just">
                <a:buFont typeface="Arial"/>
                <a:buChar char="•"/>
                <a:defRPr/>
              </a:pPr>
              <a:r>
                <a:rPr lang="ko-KR" altLang="en-US" sz="2000">
                  <a:solidFill>
                    <a:schemeClr val="tx1"/>
                  </a:solidFill>
                </a:rPr>
                <a:t>어떤 사실을 검증하거나 세부 내용을 찾고 싶은 경우</a:t>
              </a:r>
            </a:p>
            <a:p>
              <a:pPr marL="257040" indent="-257040" algn="just">
                <a:buFont typeface="Arial"/>
                <a:buChar char="•"/>
                <a:defRPr/>
              </a:pPr>
              <a:endParaRPr lang="ko-KR" altLang="en-US" sz="2000">
                <a:solidFill>
                  <a:schemeClr val="tx1"/>
                </a:solidFill>
              </a:endParaRPr>
            </a:p>
            <a:p>
              <a:pPr marL="257040" indent="-257040" algn="just">
                <a:buFont typeface="Arial"/>
                <a:buChar char="•"/>
                <a:defRPr/>
              </a:pPr>
              <a:r>
                <a:rPr lang="ko-KR" altLang="en-US" sz="2000">
                  <a:solidFill>
                    <a:schemeClr val="tx1"/>
                  </a:solidFill>
                </a:rPr>
                <a:t>결론부에 일치하는 사실을 지니고 있는 규칙을 찾은 후 조건부의 조건들을 확인</a:t>
              </a:r>
            </a:p>
            <a:p>
              <a:pPr marL="257040" indent="-257040" algn="just">
                <a:buFont typeface="Arial"/>
                <a:buChar char="•"/>
                <a:defRPr/>
              </a:pPr>
              <a:endParaRPr lang="ko-KR" altLang="en-US" sz="2000">
                <a:solidFill>
                  <a:schemeClr val="tx1"/>
                </a:solidFill>
              </a:endParaRPr>
            </a:p>
            <a:p>
              <a:pPr marL="257040" indent="-257040" algn="just">
                <a:buFont typeface="Arial"/>
                <a:buChar char="•"/>
                <a:defRPr/>
              </a:pPr>
              <a:endParaRPr lang="ko-KR" altLang="en-US" sz="2000">
                <a:solidFill>
                  <a:schemeClr val="tx1"/>
                </a:solidFill>
              </a:endParaRPr>
            </a:p>
            <a:p>
              <a:pPr marL="257040" indent="-257040" algn="just">
                <a:buFont typeface="Arial"/>
                <a:buChar char="•"/>
                <a:defRPr/>
              </a:pPr>
              <a:endParaRPr lang="ko-KR" altLang="en-US" sz="2000">
                <a:solidFill>
                  <a:schemeClr val="tx1"/>
                </a:solidFill>
              </a:endParaRPr>
            </a:p>
            <a:p>
              <a:pPr marL="257040" indent="-257040" algn="just">
                <a:buFont typeface="Arial"/>
                <a:buChar char="•"/>
                <a:defRPr/>
              </a:pPr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957666-7EE4-4006-A6BA-F51D09F765CC}"/>
                </a:ext>
              </a:extLst>
            </p:cNvPr>
            <p:cNvSpPr/>
            <p:nvPr/>
          </p:nvSpPr>
          <p:spPr>
            <a:xfrm>
              <a:off x="6347992" y="1282952"/>
              <a:ext cx="1429489" cy="734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tx1"/>
                  </a:solidFill>
                </a:rPr>
                <a:t>역방향 추론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DA4E51-0731-45F8-8610-B151C4F52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11038" y="4494118"/>
              <a:ext cx="4229100" cy="8953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155BE9-E36C-41F6-BA9A-45ABCB9CA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85479" y="4582086"/>
              <a:ext cx="4229100" cy="87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76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규칙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(Rule) 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지식표현과 추론</a:t>
            </a:r>
          </a:p>
        </p:txBody>
      </p:sp>
      <p:pic>
        <p:nvPicPr>
          <p:cNvPr id="7" name="object 101">
            <a:extLst>
              <a:ext uri="{FF2B5EF4-FFF2-40B4-BE49-F238E27FC236}">
                <a16:creationId xmlns:a16="http://schemas.microsoft.com/office/drawing/2014/main" id="{6299B944-D058-4B05-BB5C-9416C180EFF6}"/>
              </a:ext>
            </a:extLst>
          </p:cNvPr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46830" y="409376"/>
            <a:ext cx="813815" cy="350824"/>
          </a:xfrm>
          <a:prstGeom prst="rect">
            <a:avLst/>
          </a:prstGeom>
        </p:spPr>
      </p:pic>
      <p:pic>
        <p:nvPicPr>
          <p:cNvPr id="8" name="object 102">
            <a:extLst>
              <a:ext uri="{FF2B5EF4-FFF2-40B4-BE49-F238E27FC236}">
                <a16:creationId xmlns:a16="http://schemas.microsoft.com/office/drawing/2014/main" id="{3FD36902-DEB1-494C-BC5F-B181301EF4C4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957954" y="409376"/>
            <a:ext cx="814273" cy="350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613EE9-A4CD-4E06-BFE9-9C2533FA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" y="1129886"/>
            <a:ext cx="9850005" cy="49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8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1524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237B-DBDA-43C9-80F3-72394D21B5DA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E9829-41DF-44F2-BBE4-E096366A83ED}"/>
              </a:ext>
            </a:extLst>
          </p:cNvPr>
          <p:cNvSpPr txBox="1"/>
          <p:nvPr/>
        </p:nvSpPr>
        <p:spPr>
          <a:xfrm>
            <a:off x="-1277815" y="5401380"/>
            <a:ext cx="6189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2" y="3708260"/>
              <a:ext cx="3700052" cy="1286956"/>
              <a:chOff x="2700072" y="2021840"/>
              <a:chExt cx="5038260" cy="175241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049315" y="2810345"/>
                <a:ext cx="4689017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지식표현 개요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지식표현 개요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F10F488-CCB1-4624-8424-ACFFA064CBA9}"/>
              </a:ext>
            </a:extLst>
          </p:cNvPr>
          <p:cNvGrpSpPr/>
          <p:nvPr/>
        </p:nvGrpSpPr>
        <p:grpSpPr>
          <a:xfrm>
            <a:off x="4119273" y="360849"/>
            <a:ext cx="1494129" cy="350824"/>
            <a:chOff x="4863972" y="322783"/>
            <a:chExt cx="1494129" cy="350824"/>
          </a:xfrm>
        </p:grpSpPr>
        <p:sp>
          <p:nvSpPr>
            <p:cNvPr id="63" name="object 130">
              <a:extLst>
                <a:ext uri="{FF2B5EF4-FFF2-40B4-BE49-F238E27FC236}">
                  <a16:creationId xmlns:a16="http://schemas.microsoft.com/office/drawing/2014/main" id="{D26DA27A-7F85-493A-B81C-8B2C4003234D}"/>
                </a:ext>
              </a:extLst>
            </p:cNvPr>
            <p:cNvSpPr/>
            <p:nvPr/>
          </p:nvSpPr>
          <p:spPr>
            <a:xfrm>
              <a:off x="4863972" y="322783"/>
              <a:ext cx="1356360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31">
              <a:extLst>
                <a:ext uri="{FF2B5EF4-FFF2-40B4-BE49-F238E27FC236}">
                  <a16:creationId xmlns:a16="http://schemas.microsoft.com/office/drawing/2014/main" id="{FA5D959A-4F74-42C4-9D5B-27B14131DA3D}"/>
                </a:ext>
              </a:extLst>
            </p:cNvPr>
            <p:cNvSpPr/>
            <p:nvPr/>
          </p:nvSpPr>
          <p:spPr>
            <a:xfrm>
              <a:off x="5949060" y="322783"/>
              <a:ext cx="409041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4E44BF3-D14A-4261-9EB1-B17B784BE8FE}"/>
              </a:ext>
            </a:extLst>
          </p:cNvPr>
          <p:cNvGrpSpPr/>
          <p:nvPr/>
        </p:nvGrpSpPr>
        <p:grpSpPr>
          <a:xfrm>
            <a:off x="162560" y="1103168"/>
            <a:ext cx="11307090" cy="5133510"/>
            <a:chOff x="398500" y="945133"/>
            <a:chExt cx="11307090" cy="5580329"/>
          </a:xfrm>
        </p:grpSpPr>
        <p:sp>
          <p:nvSpPr>
            <p:cNvPr id="109" name="object 142">
              <a:extLst>
                <a:ext uri="{FF2B5EF4-FFF2-40B4-BE49-F238E27FC236}">
                  <a16:creationId xmlns:a16="http://schemas.microsoft.com/office/drawing/2014/main" id="{6BE25CE7-E398-48FB-BB6B-AA2F15AC7B29}"/>
                </a:ext>
              </a:extLst>
            </p:cNvPr>
            <p:cNvSpPr/>
            <p:nvPr/>
          </p:nvSpPr>
          <p:spPr>
            <a:xfrm>
              <a:off x="9193530" y="2637282"/>
              <a:ext cx="2512060" cy="2455545"/>
            </a:xfrm>
            <a:custGeom>
              <a:avLst/>
              <a:gdLst/>
              <a:ahLst/>
              <a:cxnLst/>
              <a:rect l="l" t="t" r="r" b="b"/>
              <a:pathLst>
                <a:path w="2512059" h="2455545">
                  <a:moveTo>
                    <a:pt x="0" y="2455163"/>
                  </a:moveTo>
                  <a:lnTo>
                    <a:pt x="613791" y="0"/>
                  </a:lnTo>
                  <a:lnTo>
                    <a:pt x="1897761" y="0"/>
                  </a:lnTo>
                  <a:lnTo>
                    <a:pt x="2511552" y="2455163"/>
                  </a:lnTo>
                  <a:lnTo>
                    <a:pt x="0" y="2455163"/>
                  </a:lnTo>
                  <a:close/>
                </a:path>
              </a:pathLst>
            </a:custGeom>
            <a:ln w="2895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362D9FF-D608-466B-9089-6AC2D5FD6A03}"/>
                </a:ext>
              </a:extLst>
            </p:cNvPr>
            <p:cNvGrpSpPr/>
            <p:nvPr/>
          </p:nvGrpSpPr>
          <p:grpSpPr>
            <a:xfrm>
              <a:off x="398500" y="945133"/>
              <a:ext cx="11112145" cy="5580329"/>
              <a:chOff x="398500" y="945133"/>
              <a:chExt cx="11112145" cy="5580329"/>
            </a:xfrm>
          </p:grpSpPr>
          <p:sp>
            <p:nvSpPr>
              <p:cNvPr id="111" name="object 2">
                <a:extLst>
                  <a:ext uri="{FF2B5EF4-FFF2-40B4-BE49-F238E27FC236}">
                    <a16:creationId xmlns:a16="http://schemas.microsoft.com/office/drawing/2014/main" id="{A617A0CA-0E67-47B6-B4EA-F09CC490F045}"/>
                  </a:ext>
                </a:extLst>
              </p:cNvPr>
              <p:cNvSpPr/>
              <p:nvPr/>
            </p:nvSpPr>
            <p:spPr>
              <a:xfrm>
                <a:off x="741578" y="945133"/>
                <a:ext cx="1135380" cy="2926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2" name="object 3">
                <a:extLst>
                  <a:ext uri="{FF2B5EF4-FFF2-40B4-BE49-F238E27FC236}">
                    <a16:creationId xmlns:a16="http://schemas.microsoft.com/office/drawing/2014/main" id="{77A341EE-BCD0-465A-815C-A567306CF9CA}"/>
                  </a:ext>
                </a:extLst>
              </p:cNvPr>
              <p:cNvSpPr/>
              <p:nvPr/>
            </p:nvSpPr>
            <p:spPr>
              <a:xfrm>
                <a:off x="398500" y="970788"/>
                <a:ext cx="88392" cy="21336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3" name="object 4">
                <a:extLst>
                  <a:ext uri="{FF2B5EF4-FFF2-40B4-BE49-F238E27FC236}">
                    <a16:creationId xmlns:a16="http://schemas.microsoft.com/office/drawing/2014/main" id="{2343BED9-6C73-4518-A0F0-B20ED470E655}"/>
                  </a:ext>
                </a:extLst>
              </p:cNvPr>
              <p:cNvSpPr/>
              <p:nvPr/>
            </p:nvSpPr>
            <p:spPr>
              <a:xfrm>
                <a:off x="976274" y="1336878"/>
                <a:ext cx="356616" cy="350824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5">
                <a:extLst>
                  <a:ext uri="{FF2B5EF4-FFF2-40B4-BE49-F238E27FC236}">
                    <a16:creationId xmlns:a16="http://schemas.microsoft.com/office/drawing/2014/main" id="{5B48811B-6C5E-4749-8A02-21612FAD6A3A}"/>
                  </a:ext>
                </a:extLst>
              </p:cNvPr>
              <p:cNvSpPr/>
              <p:nvPr/>
            </p:nvSpPr>
            <p:spPr>
              <a:xfrm>
                <a:off x="1262786" y="1379474"/>
                <a:ext cx="340614" cy="292608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5" name="object 6">
                <a:extLst>
                  <a:ext uri="{FF2B5EF4-FFF2-40B4-BE49-F238E27FC236}">
                    <a16:creationId xmlns:a16="http://schemas.microsoft.com/office/drawing/2014/main" id="{A37C2D5C-452F-427D-9637-5F0BC7CC75C9}"/>
                  </a:ext>
                </a:extLst>
              </p:cNvPr>
              <p:cNvSpPr/>
              <p:nvPr/>
            </p:nvSpPr>
            <p:spPr>
              <a:xfrm>
                <a:off x="1546225" y="1379474"/>
                <a:ext cx="1362837" cy="292608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6" name="object 7">
                <a:extLst>
                  <a:ext uri="{FF2B5EF4-FFF2-40B4-BE49-F238E27FC236}">
                    <a16:creationId xmlns:a16="http://schemas.microsoft.com/office/drawing/2014/main" id="{33623E66-EBF7-4074-8DF6-80CC2559A509}"/>
                  </a:ext>
                </a:extLst>
              </p:cNvPr>
              <p:cNvSpPr/>
              <p:nvPr/>
            </p:nvSpPr>
            <p:spPr>
              <a:xfrm>
                <a:off x="2796285" y="1379474"/>
                <a:ext cx="225551" cy="292608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7" name="object 8">
                <a:extLst>
                  <a:ext uri="{FF2B5EF4-FFF2-40B4-BE49-F238E27FC236}">
                    <a16:creationId xmlns:a16="http://schemas.microsoft.com/office/drawing/2014/main" id="{D4FA13C4-06A0-4EAC-A3AC-E9AFF190CBEB}"/>
                  </a:ext>
                </a:extLst>
              </p:cNvPr>
              <p:cNvSpPr/>
              <p:nvPr/>
            </p:nvSpPr>
            <p:spPr>
              <a:xfrm>
                <a:off x="2909061" y="1379474"/>
                <a:ext cx="681227" cy="292608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8" name="object 9">
                <a:extLst>
                  <a:ext uri="{FF2B5EF4-FFF2-40B4-BE49-F238E27FC236}">
                    <a16:creationId xmlns:a16="http://schemas.microsoft.com/office/drawing/2014/main" id="{BFF025CE-1CD9-4AC2-888F-CE1433B2A2FC}"/>
                  </a:ext>
                </a:extLst>
              </p:cNvPr>
              <p:cNvSpPr/>
              <p:nvPr/>
            </p:nvSpPr>
            <p:spPr>
              <a:xfrm>
                <a:off x="3363214" y="1379474"/>
                <a:ext cx="225551" cy="292608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9" name="object 10">
                <a:extLst>
                  <a:ext uri="{FF2B5EF4-FFF2-40B4-BE49-F238E27FC236}">
                    <a16:creationId xmlns:a16="http://schemas.microsoft.com/office/drawing/2014/main" id="{D9FFF12E-6E51-436E-A3EE-BC249E54216D}"/>
                  </a:ext>
                </a:extLst>
              </p:cNvPr>
              <p:cNvSpPr/>
              <p:nvPr/>
            </p:nvSpPr>
            <p:spPr>
              <a:xfrm>
                <a:off x="3475990" y="1379474"/>
                <a:ext cx="681227" cy="292608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0" name="object 11">
                <a:extLst>
                  <a:ext uri="{FF2B5EF4-FFF2-40B4-BE49-F238E27FC236}">
                    <a16:creationId xmlns:a16="http://schemas.microsoft.com/office/drawing/2014/main" id="{3155C05D-CC0C-4696-ACF7-B9B9715C9EBE}"/>
                  </a:ext>
                </a:extLst>
              </p:cNvPr>
              <p:cNvSpPr/>
              <p:nvPr/>
            </p:nvSpPr>
            <p:spPr>
              <a:xfrm>
                <a:off x="3930141" y="1379474"/>
                <a:ext cx="225551" cy="292608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1" name="object 12">
                <a:extLst>
                  <a:ext uri="{FF2B5EF4-FFF2-40B4-BE49-F238E27FC236}">
                    <a16:creationId xmlns:a16="http://schemas.microsoft.com/office/drawing/2014/main" id="{9F1EE977-AF6C-49E2-B4F5-B9ECCD8BF068}"/>
                  </a:ext>
                </a:extLst>
              </p:cNvPr>
              <p:cNvSpPr/>
              <p:nvPr/>
            </p:nvSpPr>
            <p:spPr>
              <a:xfrm>
                <a:off x="4042917" y="1379474"/>
                <a:ext cx="225551" cy="292608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2" name="object 13">
                <a:extLst>
                  <a:ext uri="{FF2B5EF4-FFF2-40B4-BE49-F238E27FC236}">
                    <a16:creationId xmlns:a16="http://schemas.microsoft.com/office/drawing/2014/main" id="{4584A814-B731-47C8-BC67-EB5A85AB9E5C}"/>
                  </a:ext>
                </a:extLst>
              </p:cNvPr>
              <p:cNvSpPr/>
              <p:nvPr/>
            </p:nvSpPr>
            <p:spPr>
              <a:xfrm>
                <a:off x="4212082" y="1379474"/>
                <a:ext cx="1135761" cy="292608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3" name="object 14">
                <a:extLst>
                  <a:ext uri="{FF2B5EF4-FFF2-40B4-BE49-F238E27FC236}">
                    <a16:creationId xmlns:a16="http://schemas.microsoft.com/office/drawing/2014/main" id="{B8782E7C-1D25-4D8E-977B-74B9B037B552}"/>
                  </a:ext>
                </a:extLst>
              </p:cNvPr>
              <p:cNvSpPr/>
              <p:nvPr/>
            </p:nvSpPr>
            <p:spPr>
              <a:xfrm>
                <a:off x="5178552" y="1379474"/>
                <a:ext cx="642112" cy="292608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4" name="object 15">
                <a:extLst>
                  <a:ext uri="{FF2B5EF4-FFF2-40B4-BE49-F238E27FC236}">
                    <a16:creationId xmlns:a16="http://schemas.microsoft.com/office/drawing/2014/main" id="{2FE04A80-4304-4D46-84DC-C07A5BE6E567}"/>
                  </a:ext>
                </a:extLst>
              </p:cNvPr>
              <p:cNvSpPr/>
              <p:nvPr/>
            </p:nvSpPr>
            <p:spPr>
              <a:xfrm>
                <a:off x="5660135" y="1379474"/>
                <a:ext cx="3056255" cy="292608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5" name="object 16">
                <a:extLst>
                  <a:ext uri="{FF2B5EF4-FFF2-40B4-BE49-F238E27FC236}">
                    <a16:creationId xmlns:a16="http://schemas.microsoft.com/office/drawing/2014/main" id="{227111C5-78AC-4CAC-89FE-268101187437}"/>
                  </a:ext>
                </a:extLst>
              </p:cNvPr>
              <p:cNvSpPr/>
              <p:nvPr/>
            </p:nvSpPr>
            <p:spPr>
              <a:xfrm>
                <a:off x="8647430" y="1379474"/>
                <a:ext cx="908710" cy="292608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6" name="object 17">
                <a:extLst>
                  <a:ext uri="{FF2B5EF4-FFF2-40B4-BE49-F238E27FC236}">
                    <a16:creationId xmlns:a16="http://schemas.microsoft.com/office/drawing/2014/main" id="{50DCDF61-385E-422D-8B22-CE8261663DB3}"/>
                  </a:ext>
                </a:extLst>
              </p:cNvPr>
              <p:cNvSpPr/>
              <p:nvPr/>
            </p:nvSpPr>
            <p:spPr>
              <a:xfrm>
                <a:off x="9385427" y="1379474"/>
                <a:ext cx="1135379" cy="292608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7" name="object 18">
                <a:extLst>
                  <a:ext uri="{FF2B5EF4-FFF2-40B4-BE49-F238E27FC236}">
                    <a16:creationId xmlns:a16="http://schemas.microsoft.com/office/drawing/2014/main" id="{CCF38EBD-1A29-445D-8CB4-CDC209070789}"/>
                  </a:ext>
                </a:extLst>
              </p:cNvPr>
              <p:cNvSpPr/>
              <p:nvPr/>
            </p:nvSpPr>
            <p:spPr>
              <a:xfrm>
                <a:off x="10351643" y="1379474"/>
                <a:ext cx="454151" cy="292608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8" name="object 19">
                <a:extLst>
                  <a:ext uri="{FF2B5EF4-FFF2-40B4-BE49-F238E27FC236}">
                    <a16:creationId xmlns:a16="http://schemas.microsoft.com/office/drawing/2014/main" id="{642D936C-3E61-410C-A914-CFAE2E32A948}"/>
                  </a:ext>
                </a:extLst>
              </p:cNvPr>
              <p:cNvSpPr/>
              <p:nvPr/>
            </p:nvSpPr>
            <p:spPr>
              <a:xfrm>
                <a:off x="976274" y="1718182"/>
                <a:ext cx="356616" cy="3505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20">
                <a:extLst>
                  <a:ext uri="{FF2B5EF4-FFF2-40B4-BE49-F238E27FC236}">
                    <a16:creationId xmlns:a16="http://schemas.microsoft.com/office/drawing/2014/main" id="{6EFCC59C-259C-43B8-BF4E-42B6D033D037}"/>
                  </a:ext>
                </a:extLst>
              </p:cNvPr>
              <p:cNvSpPr/>
              <p:nvPr/>
            </p:nvSpPr>
            <p:spPr>
              <a:xfrm>
                <a:off x="1262786" y="1760854"/>
                <a:ext cx="642112" cy="292608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21">
                <a:extLst>
                  <a:ext uri="{FF2B5EF4-FFF2-40B4-BE49-F238E27FC236}">
                    <a16:creationId xmlns:a16="http://schemas.microsoft.com/office/drawing/2014/main" id="{BEE93620-7C10-4C7E-A87D-7C3432F3C8CF}"/>
                  </a:ext>
                </a:extLst>
              </p:cNvPr>
              <p:cNvSpPr/>
              <p:nvPr/>
            </p:nvSpPr>
            <p:spPr>
              <a:xfrm>
                <a:off x="1744345" y="1760854"/>
                <a:ext cx="454151" cy="292608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1" name="object 22">
                <a:extLst>
                  <a:ext uri="{FF2B5EF4-FFF2-40B4-BE49-F238E27FC236}">
                    <a16:creationId xmlns:a16="http://schemas.microsoft.com/office/drawing/2014/main" id="{C5355DC1-A7A3-49FC-944D-4394DD5485E1}"/>
                  </a:ext>
                </a:extLst>
              </p:cNvPr>
              <p:cNvSpPr/>
              <p:nvPr/>
            </p:nvSpPr>
            <p:spPr>
              <a:xfrm>
                <a:off x="2027808" y="1760854"/>
                <a:ext cx="681685" cy="292608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2" name="object 23">
                <a:extLst>
                  <a:ext uri="{FF2B5EF4-FFF2-40B4-BE49-F238E27FC236}">
                    <a16:creationId xmlns:a16="http://schemas.microsoft.com/office/drawing/2014/main" id="{6355E6C7-A8CF-4C88-B4CD-9A1573BEF1FD}"/>
                  </a:ext>
                </a:extLst>
              </p:cNvPr>
              <p:cNvSpPr/>
              <p:nvPr/>
            </p:nvSpPr>
            <p:spPr>
              <a:xfrm>
                <a:off x="2538729" y="1760854"/>
                <a:ext cx="1135380" cy="292608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3" name="object 24">
                <a:extLst>
                  <a:ext uri="{FF2B5EF4-FFF2-40B4-BE49-F238E27FC236}">
                    <a16:creationId xmlns:a16="http://schemas.microsoft.com/office/drawing/2014/main" id="{A00BF812-183D-475F-968A-E0ECB45FF22C}"/>
                  </a:ext>
                </a:extLst>
              </p:cNvPr>
              <p:cNvSpPr/>
              <p:nvPr/>
            </p:nvSpPr>
            <p:spPr>
              <a:xfrm>
                <a:off x="3504946" y="1760854"/>
                <a:ext cx="681227" cy="292608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4" name="object 25">
                <a:extLst>
                  <a:ext uri="{FF2B5EF4-FFF2-40B4-BE49-F238E27FC236}">
                    <a16:creationId xmlns:a16="http://schemas.microsoft.com/office/drawing/2014/main" id="{0A53CC10-8BAA-4E7D-8050-A3A6B45CCDC2}"/>
                  </a:ext>
                </a:extLst>
              </p:cNvPr>
              <p:cNvSpPr/>
              <p:nvPr/>
            </p:nvSpPr>
            <p:spPr>
              <a:xfrm>
                <a:off x="4015485" y="1760854"/>
                <a:ext cx="908710" cy="292608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5" name="object 26">
                <a:extLst>
                  <a:ext uri="{FF2B5EF4-FFF2-40B4-BE49-F238E27FC236}">
                    <a16:creationId xmlns:a16="http://schemas.microsoft.com/office/drawing/2014/main" id="{7992C10D-5BD2-4AC2-9944-F895389FB594}"/>
                  </a:ext>
                </a:extLst>
              </p:cNvPr>
              <p:cNvSpPr/>
              <p:nvPr/>
            </p:nvSpPr>
            <p:spPr>
              <a:xfrm>
                <a:off x="4754879" y="1760854"/>
                <a:ext cx="681227" cy="292608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6" name="object 27">
                <a:extLst>
                  <a:ext uri="{FF2B5EF4-FFF2-40B4-BE49-F238E27FC236}">
                    <a16:creationId xmlns:a16="http://schemas.microsoft.com/office/drawing/2014/main" id="{89333175-386C-4F4A-AACA-AD34E73F885F}"/>
                  </a:ext>
                </a:extLst>
              </p:cNvPr>
              <p:cNvSpPr/>
              <p:nvPr/>
            </p:nvSpPr>
            <p:spPr>
              <a:xfrm>
                <a:off x="5209032" y="1760854"/>
                <a:ext cx="225551" cy="292608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7" name="object 28">
                <a:extLst>
                  <a:ext uri="{FF2B5EF4-FFF2-40B4-BE49-F238E27FC236}">
                    <a16:creationId xmlns:a16="http://schemas.microsoft.com/office/drawing/2014/main" id="{58E08578-081C-4597-B21C-749C91245B7B}"/>
                  </a:ext>
                </a:extLst>
              </p:cNvPr>
              <p:cNvSpPr/>
              <p:nvPr/>
            </p:nvSpPr>
            <p:spPr>
              <a:xfrm>
                <a:off x="5321808" y="1760854"/>
                <a:ext cx="454151" cy="292608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8" name="object 29">
                <a:extLst>
                  <a:ext uri="{FF2B5EF4-FFF2-40B4-BE49-F238E27FC236}">
                    <a16:creationId xmlns:a16="http://schemas.microsoft.com/office/drawing/2014/main" id="{8E731686-C4C5-40B1-A0F9-17D34BBF4633}"/>
                  </a:ext>
                </a:extLst>
              </p:cNvPr>
              <p:cNvSpPr/>
              <p:nvPr/>
            </p:nvSpPr>
            <p:spPr>
              <a:xfrm>
                <a:off x="5548884" y="1760854"/>
                <a:ext cx="278384" cy="292608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9" name="object 30">
                <a:extLst>
                  <a:ext uri="{FF2B5EF4-FFF2-40B4-BE49-F238E27FC236}">
                    <a16:creationId xmlns:a16="http://schemas.microsoft.com/office/drawing/2014/main" id="{BF32571E-33BE-4D41-A264-47707DE6D844}"/>
                  </a:ext>
                </a:extLst>
              </p:cNvPr>
              <p:cNvSpPr/>
              <p:nvPr/>
            </p:nvSpPr>
            <p:spPr>
              <a:xfrm>
                <a:off x="5757671" y="1760854"/>
                <a:ext cx="681227" cy="292608"/>
              </a:xfrm>
              <a:prstGeom prst="rect">
                <a:avLst/>
              </a:prstGeom>
              <a:blipFill>
                <a:blip r:embed="rId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0" name="object 31">
                <a:extLst>
                  <a:ext uri="{FF2B5EF4-FFF2-40B4-BE49-F238E27FC236}">
                    <a16:creationId xmlns:a16="http://schemas.microsoft.com/office/drawing/2014/main" id="{825628E1-F608-4BDC-9896-3BA450D2D751}"/>
                  </a:ext>
                </a:extLst>
              </p:cNvPr>
              <p:cNvSpPr/>
              <p:nvPr/>
            </p:nvSpPr>
            <p:spPr>
              <a:xfrm>
                <a:off x="6268211" y="1760854"/>
                <a:ext cx="681228" cy="292608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1" name="object 32">
                <a:extLst>
                  <a:ext uri="{FF2B5EF4-FFF2-40B4-BE49-F238E27FC236}">
                    <a16:creationId xmlns:a16="http://schemas.microsoft.com/office/drawing/2014/main" id="{EF762BB6-027F-4E03-BE32-0797DD6BB7FA}"/>
                  </a:ext>
                </a:extLst>
              </p:cNvPr>
              <p:cNvSpPr/>
              <p:nvPr/>
            </p:nvSpPr>
            <p:spPr>
              <a:xfrm>
                <a:off x="6722364" y="1760854"/>
                <a:ext cx="283464" cy="292608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2" name="object 33">
                <a:extLst>
                  <a:ext uri="{FF2B5EF4-FFF2-40B4-BE49-F238E27FC236}">
                    <a16:creationId xmlns:a16="http://schemas.microsoft.com/office/drawing/2014/main" id="{F61BF33B-5124-41CB-9740-B768E0D6C061}"/>
                  </a:ext>
                </a:extLst>
              </p:cNvPr>
              <p:cNvSpPr/>
              <p:nvPr/>
            </p:nvSpPr>
            <p:spPr>
              <a:xfrm>
                <a:off x="6911340" y="1760854"/>
                <a:ext cx="908710" cy="292608"/>
              </a:xfrm>
              <a:prstGeom prst="rect">
                <a:avLst/>
              </a:prstGeom>
              <a:blipFill>
                <a:blip r:embed="rId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3" name="object 34">
                <a:extLst>
                  <a:ext uri="{FF2B5EF4-FFF2-40B4-BE49-F238E27FC236}">
                    <a16:creationId xmlns:a16="http://schemas.microsoft.com/office/drawing/2014/main" id="{B9B7ABFA-7FA6-4B56-AECD-D760A2EC9E71}"/>
                  </a:ext>
                </a:extLst>
              </p:cNvPr>
              <p:cNvSpPr/>
              <p:nvPr/>
            </p:nvSpPr>
            <p:spPr>
              <a:xfrm>
                <a:off x="7650733" y="1760854"/>
                <a:ext cx="908303" cy="292608"/>
              </a:xfrm>
              <a:prstGeom prst="rect">
                <a:avLst/>
              </a:prstGeom>
              <a:blipFill>
                <a:blip r:embed="rId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4" name="object 35">
                <a:extLst>
                  <a:ext uri="{FF2B5EF4-FFF2-40B4-BE49-F238E27FC236}">
                    <a16:creationId xmlns:a16="http://schemas.microsoft.com/office/drawing/2014/main" id="{29E1DE7D-FBCB-473C-A2F3-9871ECDC8C78}"/>
                  </a:ext>
                </a:extLst>
              </p:cNvPr>
              <p:cNvSpPr/>
              <p:nvPr/>
            </p:nvSpPr>
            <p:spPr>
              <a:xfrm>
                <a:off x="8388350" y="1760854"/>
                <a:ext cx="681227" cy="292608"/>
              </a:xfrm>
              <a:prstGeom prst="rect">
                <a:avLst/>
              </a:prstGeom>
              <a:blipFill>
                <a:blip r:embed="rId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5" name="object 36">
                <a:extLst>
                  <a:ext uri="{FF2B5EF4-FFF2-40B4-BE49-F238E27FC236}">
                    <a16:creationId xmlns:a16="http://schemas.microsoft.com/office/drawing/2014/main" id="{DEA692DD-3670-4220-A910-676F0F23239D}"/>
                  </a:ext>
                </a:extLst>
              </p:cNvPr>
              <p:cNvSpPr/>
              <p:nvPr/>
            </p:nvSpPr>
            <p:spPr>
              <a:xfrm>
                <a:off x="976274" y="2099182"/>
                <a:ext cx="356616" cy="3505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6" name="object 37">
                <a:extLst>
                  <a:ext uri="{FF2B5EF4-FFF2-40B4-BE49-F238E27FC236}">
                    <a16:creationId xmlns:a16="http://schemas.microsoft.com/office/drawing/2014/main" id="{E4BF0218-D0B5-487A-A5A0-0611FACC40EA}"/>
                  </a:ext>
                </a:extLst>
              </p:cNvPr>
              <p:cNvSpPr/>
              <p:nvPr/>
            </p:nvSpPr>
            <p:spPr>
              <a:xfrm>
                <a:off x="1262786" y="2141854"/>
                <a:ext cx="1135380" cy="292608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7" name="object 38">
                <a:extLst>
                  <a:ext uri="{FF2B5EF4-FFF2-40B4-BE49-F238E27FC236}">
                    <a16:creationId xmlns:a16="http://schemas.microsoft.com/office/drawing/2014/main" id="{394B0AAB-40AC-423A-81E2-820BA35FA280}"/>
                  </a:ext>
                </a:extLst>
              </p:cNvPr>
              <p:cNvSpPr/>
              <p:nvPr/>
            </p:nvSpPr>
            <p:spPr>
              <a:xfrm>
                <a:off x="2227452" y="2141854"/>
                <a:ext cx="908710" cy="292608"/>
              </a:xfrm>
              <a:prstGeom prst="rect">
                <a:avLst/>
              </a:prstGeom>
              <a:blipFill>
                <a:blip r:embed="rId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8" name="object 39">
                <a:extLst>
                  <a:ext uri="{FF2B5EF4-FFF2-40B4-BE49-F238E27FC236}">
                    <a16:creationId xmlns:a16="http://schemas.microsoft.com/office/drawing/2014/main" id="{168C6C61-6052-42D3-83CC-9FF55C4BC53E}"/>
                  </a:ext>
                </a:extLst>
              </p:cNvPr>
              <p:cNvSpPr/>
              <p:nvPr/>
            </p:nvSpPr>
            <p:spPr>
              <a:xfrm>
                <a:off x="2966973" y="2141854"/>
                <a:ext cx="1135379" cy="292608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9" name="object 40">
                <a:extLst>
                  <a:ext uri="{FF2B5EF4-FFF2-40B4-BE49-F238E27FC236}">
                    <a16:creationId xmlns:a16="http://schemas.microsoft.com/office/drawing/2014/main" id="{46871A05-7784-414B-BC95-7386E1F68BFE}"/>
                  </a:ext>
                </a:extLst>
              </p:cNvPr>
              <p:cNvSpPr/>
              <p:nvPr/>
            </p:nvSpPr>
            <p:spPr>
              <a:xfrm>
                <a:off x="3931665" y="2141854"/>
                <a:ext cx="681227" cy="292608"/>
              </a:xfrm>
              <a:prstGeom prst="rect">
                <a:avLst/>
              </a:prstGeom>
              <a:blipFill>
                <a:blip r:embed="rId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0" name="object 41">
                <a:extLst>
                  <a:ext uri="{FF2B5EF4-FFF2-40B4-BE49-F238E27FC236}">
                    <a16:creationId xmlns:a16="http://schemas.microsoft.com/office/drawing/2014/main" id="{7BE9A1E7-986C-4302-98A7-F26E34166F9B}"/>
                  </a:ext>
                </a:extLst>
              </p:cNvPr>
              <p:cNvSpPr/>
              <p:nvPr/>
            </p:nvSpPr>
            <p:spPr>
              <a:xfrm>
                <a:off x="4442205" y="2141854"/>
                <a:ext cx="225551" cy="292608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1" name="object 42">
                <a:extLst>
                  <a:ext uri="{FF2B5EF4-FFF2-40B4-BE49-F238E27FC236}">
                    <a16:creationId xmlns:a16="http://schemas.microsoft.com/office/drawing/2014/main" id="{B1295EEE-E7D4-4085-8612-8D7649037A68}"/>
                  </a:ext>
                </a:extLst>
              </p:cNvPr>
              <p:cNvSpPr/>
              <p:nvPr/>
            </p:nvSpPr>
            <p:spPr>
              <a:xfrm>
                <a:off x="4554982" y="2141854"/>
                <a:ext cx="681685" cy="292608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2" name="object 43">
                <a:extLst>
                  <a:ext uri="{FF2B5EF4-FFF2-40B4-BE49-F238E27FC236}">
                    <a16:creationId xmlns:a16="http://schemas.microsoft.com/office/drawing/2014/main" id="{3D4168E4-4925-4700-809A-DC2029B4B458}"/>
                  </a:ext>
                </a:extLst>
              </p:cNvPr>
              <p:cNvSpPr/>
              <p:nvPr/>
            </p:nvSpPr>
            <p:spPr>
              <a:xfrm>
                <a:off x="5067300" y="2141854"/>
                <a:ext cx="306324" cy="292608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3" name="object 44">
                <a:extLst>
                  <a:ext uri="{FF2B5EF4-FFF2-40B4-BE49-F238E27FC236}">
                    <a16:creationId xmlns:a16="http://schemas.microsoft.com/office/drawing/2014/main" id="{A10EA2EC-6434-4165-9F0C-8624F81FDA19}"/>
                  </a:ext>
                </a:extLst>
              </p:cNvPr>
              <p:cNvSpPr/>
              <p:nvPr/>
            </p:nvSpPr>
            <p:spPr>
              <a:xfrm>
                <a:off x="5271515" y="2141854"/>
                <a:ext cx="681227" cy="292608"/>
              </a:xfrm>
              <a:prstGeom prst="rect">
                <a:avLst/>
              </a:prstGeom>
              <a:blipFill>
                <a:blip r:embed="rId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4" name="object 45">
                <a:extLst>
                  <a:ext uri="{FF2B5EF4-FFF2-40B4-BE49-F238E27FC236}">
                    <a16:creationId xmlns:a16="http://schemas.microsoft.com/office/drawing/2014/main" id="{3083AEAE-C918-4276-8ECE-2C4B235EC99B}"/>
                  </a:ext>
                </a:extLst>
              </p:cNvPr>
              <p:cNvSpPr/>
              <p:nvPr/>
            </p:nvSpPr>
            <p:spPr>
              <a:xfrm>
                <a:off x="5725667" y="2141854"/>
                <a:ext cx="256032" cy="292608"/>
              </a:xfrm>
              <a:prstGeom prst="rect">
                <a:avLst/>
              </a:prstGeom>
              <a:blipFill>
                <a:blip r:embed="rId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5" name="object 46">
                <a:extLst>
                  <a:ext uri="{FF2B5EF4-FFF2-40B4-BE49-F238E27FC236}">
                    <a16:creationId xmlns:a16="http://schemas.microsoft.com/office/drawing/2014/main" id="{FA5CACC8-595B-49A7-9626-7425690B0458}"/>
                  </a:ext>
                </a:extLst>
              </p:cNvPr>
              <p:cNvSpPr/>
              <p:nvPr/>
            </p:nvSpPr>
            <p:spPr>
              <a:xfrm>
                <a:off x="5896355" y="2141854"/>
                <a:ext cx="1135379" cy="292608"/>
              </a:xfrm>
              <a:prstGeom prst="rect">
                <a:avLst/>
              </a:prstGeom>
              <a:blipFill>
                <a:blip r:embed="rId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6" name="object 47">
                <a:extLst>
                  <a:ext uri="{FF2B5EF4-FFF2-40B4-BE49-F238E27FC236}">
                    <a16:creationId xmlns:a16="http://schemas.microsoft.com/office/drawing/2014/main" id="{EF93B095-961B-401C-876C-6618C185BF73}"/>
                  </a:ext>
                </a:extLst>
              </p:cNvPr>
              <p:cNvSpPr/>
              <p:nvPr/>
            </p:nvSpPr>
            <p:spPr>
              <a:xfrm>
                <a:off x="6804659" y="2141854"/>
                <a:ext cx="454761" cy="292608"/>
              </a:xfrm>
              <a:prstGeom prst="rect">
                <a:avLst/>
              </a:prstGeom>
              <a:blipFill>
                <a:blip r:embed="rId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7" name="object 48">
                <a:extLst>
                  <a:ext uri="{FF2B5EF4-FFF2-40B4-BE49-F238E27FC236}">
                    <a16:creationId xmlns:a16="http://schemas.microsoft.com/office/drawing/2014/main" id="{F888EC64-EBB4-4EA9-9819-BA4C588960BA}"/>
                  </a:ext>
                </a:extLst>
              </p:cNvPr>
              <p:cNvSpPr/>
              <p:nvPr/>
            </p:nvSpPr>
            <p:spPr>
              <a:xfrm>
                <a:off x="7144766" y="2141854"/>
                <a:ext cx="225551" cy="292608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8" name="object 49">
                <a:extLst>
                  <a:ext uri="{FF2B5EF4-FFF2-40B4-BE49-F238E27FC236}">
                    <a16:creationId xmlns:a16="http://schemas.microsoft.com/office/drawing/2014/main" id="{18F2B66D-74AB-4959-A90A-CB3E1F367D36}"/>
                  </a:ext>
                </a:extLst>
              </p:cNvPr>
              <p:cNvSpPr/>
              <p:nvPr/>
            </p:nvSpPr>
            <p:spPr>
              <a:xfrm>
                <a:off x="7257542" y="2141854"/>
                <a:ext cx="681227" cy="292608"/>
              </a:xfrm>
              <a:prstGeom prst="rect">
                <a:avLst/>
              </a:prstGeom>
              <a:blipFill>
                <a:blip r:embed="rId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9" name="object 50">
                <a:extLst>
                  <a:ext uri="{FF2B5EF4-FFF2-40B4-BE49-F238E27FC236}">
                    <a16:creationId xmlns:a16="http://schemas.microsoft.com/office/drawing/2014/main" id="{1BE1A6A1-E734-4B1E-BBA6-BB1DC83D6187}"/>
                  </a:ext>
                </a:extLst>
              </p:cNvPr>
              <p:cNvSpPr/>
              <p:nvPr/>
            </p:nvSpPr>
            <p:spPr>
              <a:xfrm>
                <a:off x="7711693" y="2141854"/>
                <a:ext cx="225551" cy="292608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0" name="object 51">
                <a:extLst>
                  <a:ext uri="{FF2B5EF4-FFF2-40B4-BE49-F238E27FC236}">
                    <a16:creationId xmlns:a16="http://schemas.microsoft.com/office/drawing/2014/main" id="{C7C3EF1E-0F27-43F1-B2D9-C85DB10D73B9}"/>
                  </a:ext>
                </a:extLst>
              </p:cNvPr>
              <p:cNvSpPr/>
              <p:nvPr/>
            </p:nvSpPr>
            <p:spPr>
              <a:xfrm>
                <a:off x="7882381" y="2141854"/>
                <a:ext cx="454151" cy="292608"/>
              </a:xfrm>
              <a:prstGeom prst="rect">
                <a:avLst/>
              </a:prstGeom>
              <a:blipFill>
                <a:blip r:embed="rId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1" name="object 52">
                <a:extLst>
                  <a:ext uri="{FF2B5EF4-FFF2-40B4-BE49-F238E27FC236}">
                    <a16:creationId xmlns:a16="http://schemas.microsoft.com/office/drawing/2014/main" id="{7A1EDA8D-79B3-41C3-98C6-29F5C60E3560}"/>
                  </a:ext>
                </a:extLst>
              </p:cNvPr>
              <p:cNvSpPr/>
              <p:nvPr/>
            </p:nvSpPr>
            <p:spPr>
              <a:xfrm>
                <a:off x="8165845" y="2141854"/>
                <a:ext cx="681227" cy="292608"/>
              </a:xfrm>
              <a:prstGeom prst="rect">
                <a:avLst/>
              </a:prstGeom>
              <a:blipFill>
                <a:blip r:embed="rId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2" name="object 53">
                <a:extLst>
                  <a:ext uri="{FF2B5EF4-FFF2-40B4-BE49-F238E27FC236}">
                    <a16:creationId xmlns:a16="http://schemas.microsoft.com/office/drawing/2014/main" id="{E69DB657-5F0A-4956-86A9-6D9407142C84}"/>
                  </a:ext>
                </a:extLst>
              </p:cNvPr>
              <p:cNvSpPr/>
              <p:nvPr/>
            </p:nvSpPr>
            <p:spPr>
              <a:xfrm>
                <a:off x="8677909" y="2141854"/>
                <a:ext cx="681227" cy="292608"/>
              </a:xfrm>
              <a:prstGeom prst="rect">
                <a:avLst/>
              </a:prstGeom>
              <a:blipFill>
                <a:blip r:embed="rId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3" name="object 54">
                <a:extLst>
                  <a:ext uri="{FF2B5EF4-FFF2-40B4-BE49-F238E27FC236}">
                    <a16:creationId xmlns:a16="http://schemas.microsoft.com/office/drawing/2014/main" id="{F8539C04-5907-491E-94CC-21E10470D42A}"/>
                  </a:ext>
                </a:extLst>
              </p:cNvPr>
              <p:cNvSpPr/>
              <p:nvPr/>
            </p:nvSpPr>
            <p:spPr>
              <a:xfrm>
                <a:off x="741578" y="2617342"/>
                <a:ext cx="681228" cy="292608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4" name="object 55">
                <a:extLst>
                  <a:ext uri="{FF2B5EF4-FFF2-40B4-BE49-F238E27FC236}">
                    <a16:creationId xmlns:a16="http://schemas.microsoft.com/office/drawing/2014/main" id="{FB1C9EDF-009B-4397-8EDF-58D16941B9D7}"/>
                  </a:ext>
                </a:extLst>
              </p:cNvPr>
              <p:cNvSpPr/>
              <p:nvPr/>
            </p:nvSpPr>
            <p:spPr>
              <a:xfrm>
                <a:off x="398500" y="2642616"/>
                <a:ext cx="88392" cy="21336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5" name="object 56">
                <a:extLst>
                  <a:ext uri="{FF2B5EF4-FFF2-40B4-BE49-F238E27FC236}">
                    <a16:creationId xmlns:a16="http://schemas.microsoft.com/office/drawing/2014/main" id="{CA0BE757-3B01-40CE-89D1-F5763486EDF1}"/>
                  </a:ext>
                </a:extLst>
              </p:cNvPr>
              <p:cNvSpPr/>
              <p:nvPr/>
            </p:nvSpPr>
            <p:spPr>
              <a:xfrm>
                <a:off x="1195730" y="2617342"/>
                <a:ext cx="225552" cy="292608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6" name="object 57">
                <a:extLst>
                  <a:ext uri="{FF2B5EF4-FFF2-40B4-BE49-F238E27FC236}">
                    <a16:creationId xmlns:a16="http://schemas.microsoft.com/office/drawing/2014/main" id="{F9F24037-179B-4B0C-AFE7-0036B980729B}"/>
                  </a:ext>
                </a:extLst>
              </p:cNvPr>
              <p:cNvSpPr/>
              <p:nvPr/>
            </p:nvSpPr>
            <p:spPr>
              <a:xfrm>
                <a:off x="1308480" y="2617342"/>
                <a:ext cx="681228" cy="292608"/>
              </a:xfrm>
              <a:prstGeom prst="rect">
                <a:avLst/>
              </a:prstGeom>
              <a:blipFill>
                <a:blip r:embed="rId5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7" name="object 58">
                <a:extLst>
                  <a:ext uri="{FF2B5EF4-FFF2-40B4-BE49-F238E27FC236}">
                    <a16:creationId xmlns:a16="http://schemas.microsoft.com/office/drawing/2014/main" id="{D3E7996D-7922-45E6-A451-02E47A297B6A}"/>
                  </a:ext>
                </a:extLst>
              </p:cNvPr>
              <p:cNvSpPr/>
              <p:nvPr/>
            </p:nvSpPr>
            <p:spPr>
              <a:xfrm>
                <a:off x="1762632" y="2617342"/>
                <a:ext cx="1643125" cy="292608"/>
              </a:xfrm>
              <a:prstGeom prst="rect">
                <a:avLst/>
              </a:prstGeom>
              <a:blipFill>
                <a:blip r:embed="rId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8" name="object 59">
                <a:extLst>
                  <a:ext uri="{FF2B5EF4-FFF2-40B4-BE49-F238E27FC236}">
                    <a16:creationId xmlns:a16="http://schemas.microsoft.com/office/drawing/2014/main" id="{2F7EA386-3149-496E-A6C7-199B7C90CBF4}"/>
                  </a:ext>
                </a:extLst>
              </p:cNvPr>
              <p:cNvSpPr/>
              <p:nvPr/>
            </p:nvSpPr>
            <p:spPr>
              <a:xfrm>
                <a:off x="3279394" y="2617342"/>
                <a:ext cx="681227" cy="292608"/>
              </a:xfrm>
              <a:prstGeom prst="rect">
                <a:avLst/>
              </a:prstGeom>
              <a:blipFill>
                <a:blip r:embed="rId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9" name="object 60">
                <a:extLst>
                  <a:ext uri="{FF2B5EF4-FFF2-40B4-BE49-F238E27FC236}">
                    <a16:creationId xmlns:a16="http://schemas.microsoft.com/office/drawing/2014/main" id="{52EEB7A0-EC02-4B1A-94C5-531AB8373250}"/>
                  </a:ext>
                </a:extLst>
              </p:cNvPr>
              <p:cNvSpPr/>
              <p:nvPr/>
            </p:nvSpPr>
            <p:spPr>
              <a:xfrm>
                <a:off x="3733546" y="2617342"/>
                <a:ext cx="341375" cy="292608"/>
              </a:xfrm>
              <a:prstGeom prst="rect">
                <a:avLst/>
              </a:prstGeom>
              <a:blipFill>
                <a:blip r:embed="rId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0" name="object 61">
                <a:extLst>
                  <a:ext uri="{FF2B5EF4-FFF2-40B4-BE49-F238E27FC236}">
                    <a16:creationId xmlns:a16="http://schemas.microsoft.com/office/drawing/2014/main" id="{F6117019-4714-437B-951A-F55692CF295F}"/>
                  </a:ext>
                </a:extLst>
              </p:cNvPr>
              <p:cNvSpPr/>
              <p:nvPr/>
            </p:nvSpPr>
            <p:spPr>
              <a:xfrm>
                <a:off x="976274" y="3007182"/>
                <a:ext cx="356616" cy="350824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1" name="object 62">
                <a:extLst>
                  <a:ext uri="{FF2B5EF4-FFF2-40B4-BE49-F238E27FC236}">
                    <a16:creationId xmlns:a16="http://schemas.microsoft.com/office/drawing/2014/main" id="{C01F789B-B543-4769-8439-7C72AB1A327B}"/>
                  </a:ext>
                </a:extLst>
              </p:cNvPr>
              <p:cNvSpPr/>
              <p:nvPr/>
            </p:nvSpPr>
            <p:spPr>
              <a:xfrm>
                <a:off x="1262786" y="3050108"/>
                <a:ext cx="681228" cy="292912"/>
              </a:xfrm>
              <a:prstGeom prst="rect">
                <a:avLst/>
              </a:prstGeom>
              <a:blipFill>
                <a:blip r:embed="rId5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2" name="object 63">
                <a:extLst>
                  <a:ext uri="{FF2B5EF4-FFF2-40B4-BE49-F238E27FC236}">
                    <a16:creationId xmlns:a16="http://schemas.microsoft.com/office/drawing/2014/main" id="{1EDEBFD9-3300-44AD-BADB-B5ECFF8F9ED3}"/>
                  </a:ext>
                </a:extLst>
              </p:cNvPr>
              <p:cNvSpPr/>
              <p:nvPr/>
            </p:nvSpPr>
            <p:spPr>
              <a:xfrm>
                <a:off x="1773301" y="3050108"/>
                <a:ext cx="681227" cy="292912"/>
              </a:xfrm>
              <a:prstGeom prst="rect">
                <a:avLst/>
              </a:prstGeom>
              <a:blipFill>
                <a:blip r:embed="rId5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3" name="object 64">
                <a:extLst>
                  <a:ext uri="{FF2B5EF4-FFF2-40B4-BE49-F238E27FC236}">
                    <a16:creationId xmlns:a16="http://schemas.microsoft.com/office/drawing/2014/main" id="{4077C945-220A-4B7B-A97C-1863884F8DE8}"/>
                  </a:ext>
                </a:extLst>
              </p:cNvPr>
              <p:cNvSpPr/>
              <p:nvPr/>
            </p:nvSpPr>
            <p:spPr>
              <a:xfrm>
                <a:off x="2227452" y="3050108"/>
                <a:ext cx="454761" cy="292912"/>
              </a:xfrm>
              <a:prstGeom prst="rect">
                <a:avLst/>
              </a:prstGeom>
              <a:blipFill>
                <a:blip r:embed="rId5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4" name="object 65">
                <a:extLst>
                  <a:ext uri="{FF2B5EF4-FFF2-40B4-BE49-F238E27FC236}">
                    <a16:creationId xmlns:a16="http://schemas.microsoft.com/office/drawing/2014/main" id="{26140CED-571A-48A9-9224-BEFF255F3A66}"/>
                  </a:ext>
                </a:extLst>
              </p:cNvPr>
              <p:cNvSpPr/>
              <p:nvPr/>
            </p:nvSpPr>
            <p:spPr>
              <a:xfrm>
                <a:off x="2512822" y="3050108"/>
                <a:ext cx="681227" cy="292912"/>
              </a:xfrm>
              <a:prstGeom prst="rect">
                <a:avLst/>
              </a:prstGeom>
              <a:blipFill>
                <a:blip r:embed="rId5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5" name="object 66">
                <a:extLst>
                  <a:ext uri="{FF2B5EF4-FFF2-40B4-BE49-F238E27FC236}">
                    <a16:creationId xmlns:a16="http://schemas.microsoft.com/office/drawing/2014/main" id="{0278A0D7-6A04-4B69-9EFC-1C6968E48F3B}"/>
                  </a:ext>
                </a:extLst>
              </p:cNvPr>
              <p:cNvSpPr/>
              <p:nvPr/>
            </p:nvSpPr>
            <p:spPr>
              <a:xfrm>
                <a:off x="2966973" y="3050108"/>
                <a:ext cx="454151" cy="292912"/>
              </a:xfrm>
              <a:prstGeom prst="rect">
                <a:avLst/>
              </a:prstGeom>
              <a:blipFill>
                <a:blip r:embed="rId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6" name="object 67">
                <a:extLst>
                  <a:ext uri="{FF2B5EF4-FFF2-40B4-BE49-F238E27FC236}">
                    <a16:creationId xmlns:a16="http://schemas.microsoft.com/office/drawing/2014/main" id="{9B7B0B86-5436-4BC3-B3E7-DC512D392F6C}"/>
                  </a:ext>
                </a:extLst>
              </p:cNvPr>
              <p:cNvSpPr/>
              <p:nvPr/>
            </p:nvSpPr>
            <p:spPr>
              <a:xfrm>
                <a:off x="3250438" y="3050108"/>
                <a:ext cx="681227" cy="292912"/>
              </a:xfrm>
              <a:prstGeom prst="rect">
                <a:avLst/>
              </a:prstGeom>
              <a:blipFill>
                <a:blip r:embed="rId6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7" name="object 68">
                <a:extLst>
                  <a:ext uri="{FF2B5EF4-FFF2-40B4-BE49-F238E27FC236}">
                    <a16:creationId xmlns:a16="http://schemas.microsoft.com/office/drawing/2014/main" id="{C5F90470-B4BE-4F82-B9E1-0BC8B5B99E44}"/>
                  </a:ext>
                </a:extLst>
              </p:cNvPr>
              <p:cNvSpPr/>
              <p:nvPr/>
            </p:nvSpPr>
            <p:spPr>
              <a:xfrm>
                <a:off x="3762502" y="3050108"/>
                <a:ext cx="681227" cy="292912"/>
              </a:xfrm>
              <a:prstGeom prst="rect">
                <a:avLst/>
              </a:prstGeom>
              <a:blipFill>
                <a:blip r:embed="rId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8" name="object 69">
                <a:extLst>
                  <a:ext uri="{FF2B5EF4-FFF2-40B4-BE49-F238E27FC236}">
                    <a16:creationId xmlns:a16="http://schemas.microsoft.com/office/drawing/2014/main" id="{FD054885-1204-4263-BDC8-C9F8AA167C1D}"/>
                  </a:ext>
                </a:extLst>
              </p:cNvPr>
              <p:cNvSpPr/>
              <p:nvPr/>
            </p:nvSpPr>
            <p:spPr>
              <a:xfrm>
                <a:off x="4216653" y="3050108"/>
                <a:ext cx="681227" cy="292912"/>
              </a:xfrm>
              <a:prstGeom prst="rect">
                <a:avLst/>
              </a:prstGeom>
              <a:blipFill>
                <a:blip r:embed="rId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9" name="object 70">
                <a:extLst>
                  <a:ext uri="{FF2B5EF4-FFF2-40B4-BE49-F238E27FC236}">
                    <a16:creationId xmlns:a16="http://schemas.microsoft.com/office/drawing/2014/main" id="{801D16A1-89B5-4A3C-B662-AB2904D4BD38}"/>
                  </a:ext>
                </a:extLst>
              </p:cNvPr>
              <p:cNvSpPr/>
              <p:nvPr/>
            </p:nvSpPr>
            <p:spPr>
              <a:xfrm>
                <a:off x="4727447" y="3050108"/>
                <a:ext cx="681227" cy="292912"/>
              </a:xfrm>
              <a:prstGeom prst="rect">
                <a:avLst/>
              </a:prstGeom>
              <a:blipFill>
                <a:blip r:embed="rId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0" name="object 71">
                <a:extLst>
                  <a:ext uri="{FF2B5EF4-FFF2-40B4-BE49-F238E27FC236}">
                    <a16:creationId xmlns:a16="http://schemas.microsoft.com/office/drawing/2014/main" id="{259AF2A8-E79E-4DAE-A7E3-86F85A223A49}"/>
                  </a:ext>
                </a:extLst>
              </p:cNvPr>
              <p:cNvSpPr/>
              <p:nvPr/>
            </p:nvSpPr>
            <p:spPr>
              <a:xfrm>
                <a:off x="5181600" y="3050108"/>
                <a:ext cx="454151" cy="292912"/>
              </a:xfrm>
              <a:prstGeom prst="rect">
                <a:avLst/>
              </a:prstGeom>
              <a:blipFill>
                <a:blip r:embed="rId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1" name="object 72">
                <a:extLst>
                  <a:ext uri="{FF2B5EF4-FFF2-40B4-BE49-F238E27FC236}">
                    <a16:creationId xmlns:a16="http://schemas.microsoft.com/office/drawing/2014/main" id="{83A7F347-6174-49B8-9259-056B31840C10}"/>
                  </a:ext>
                </a:extLst>
              </p:cNvPr>
              <p:cNvSpPr/>
              <p:nvPr/>
            </p:nvSpPr>
            <p:spPr>
              <a:xfrm>
                <a:off x="5465064" y="3050108"/>
                <a:ext cx="681227" cy="292912"/>
              </a:xfrm>
              <a:prstGeom prst="rect">
                <a:avLst/>
              </a:prstGeom>
              <a:blipFill>
                <a:blip r:embed="rId6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2" name="object 73">
                <a:extLst>
                  <a:ext uri="{FF2B5EF4-FFF2-40B4-BE49-F238E27FC236}">
                    <a16:creationId xmlns:a16="http://schemas.microsoft.com/office/drawing/2014/main" id="{219AD560-7804-4258-9594-4A5DDF684D20}"/>
                  </a:ext>
                </a:extLst>
              </p:cNvPr>
              <p:cNvSpPr/>
              <p:nvPr/>
            </p:nvSpPr>
            <p:spPr>
              <a:xfrm>
                <a:off x="5977128" y="3050108"/>
                <a:ext cx="908303" cy="292912"/>
              </a:xfrm>
              <a:prstGeom prst="rect">
                <a:avLst/>
              </a:prstGeom>
              <a:blipFill>
                <a:blip r:embed="rId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3" name="object 74">
                <a:extLst>
                  <a:ext uri="{FF2B5EF4-FFF2-40B4-BE49-F238E27FC236}">
                    <a16:creationId xmlns:a16="http://schemas.microsoft.com/office/drawing/2014/main" id="{D8440C71-21C4-4DFB-BD91-5A7199B779DC}"/>
                  </a:ext>
                </a:extLst>
              </p:cNvPr>
              <p:cNvSpPr/>
              <p:nvPr/>
            </p:nvSpPr>
            <p:spPr>
              <a:xfrm>
                <a:off x="6714743" y="3050108"/>
                <a:ext cx="908710" cy="292912"/>
              </a:xfrm>
              <a:prstGeom prst="rect">
                <a:avLst/>
              </a:prstGeom>
              <a:blipFill>
                <a:blip r:embed="rId6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4" name="object 75">
                <a:extLst>
                  <a:ext uri="{FF2B5EF4-FFF2-40B4-BE49-F238E27FC236}">
                    <a16:creationId xmlns:a16="http://schemas.microsoft.com/office/drawing/2014/main" id="{274FDC1D-4253-468A-8301-8CDCC21FA765}"/>
                  </a:ext>
                </a:extLst>
              </p:cNvPr>
              <p:cNvSpPr/>
              <p:nvPr/>
            </p:nvSpPr>
            <p:spPr>
              <a:xfrm>
                <a:off x="7452614" y="3050108"/>
                <a:ext cx="681227" cy="292912"/>
              </a:xfrm>
              <a:prstGeom prst="rect">
                <a:avLst/>
              </a:prstGeom>
              <a:blipFill>
                <a:blip r:embed="rId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5" name="object 76">
                <a:extLst>
                  <a:ext uri="{FF2B5EF4-FFF2-40B4-BE49-F238E27FC236}">
                    <a16:creationId xmlns:a16="http://schemas.microsoft.com/office/drawing/2014/main" id="{F5EECB19-4C3F-42C8-AC07-EE9C0977C4F1}"/>
                  </a:ext>
                </a:extLst>
              </p:cNvPr>
              <p:cNvSpPr/>
              <p:nvPr/>
            </p:nvSpPr>
            <p:spPr>
              <a:xfrm>
                <a:off x="7964678" y="3050108"/>
                <a:ext cx="908303" cy="292912"/>
              </a:xfrm>
              <a:prstGeom prst="rect">
                <a:avLst/>
              </a:prstGeom>
              <a:blipFill>
                <a:blip r:embed="rId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6" name="object 77">
                <a:extLst>
                  <a:ext uri="{FF2B5EF4-FFF2-40B4-BE49-F238E27FC236}">
                    <a16:creationId xmlns:a16="http://schemas.microsoft.com/office/drawing/2014/main" id="{06DDE0D5-1863-4C34-BEA6-C6E25CB6589E}"/>
                  </a:ext>
                </a:extLst>
              </p:cNvPr>
              <p:cNvSpPr/>
              <p:nvPr/>
            </p:nvSpPr>
            <p:spPr>
              <a:xfrm>
                <a:off x="8645906" y="3050108"/>
                <a:ext cx="454151" cy="292912"/>
              </a:xfrm>
              <a:prstGeom prst="rect">
                <a:avLst/>
              </a:prstGeom>
              <a:blipFill>
                <a:blip r:embed="rId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7" name="object 78">
                <a:extLst>
                  <a:ext uri="{FF2B5EF4-FFF2-40B4-BE49-F238E27FC236}">
                    <a16:creationId xmlns:a16="http://schemas.microsoft.com/office/drawing/2014/main" id="{16091B22-A2FF-44EF-81B4-A99704DDBB51}"/>
                  </a:ext>
                </a:extLst>
              </p:cNvPr>
              <p:cNvSpPr/>
              <p:nvPr/>
            </p:nvSpPr>
            <p:spPr>
              <a:xfrm>
                <a:off x="8929369" y="3050108"/>
                <a:ext cx="681685" cy="292912"/>
              </a:xfrm>
              <a:prstGeom prst="rect">
                <a:avLst/>
              </a:prstGeom>
              <a:blipFill>
                <a:blip r:embed="rId7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8" name="object 79">
                <a:extLst>
                  <a:ext uri="{FF2B5EF4-FFF2-40B4-BE49-F238E27FC236}">
                    <a16:creationId xmlns:a16="http://schemas.microsoft.com/office/drawing/2014/main" id="{DFD06748-48B5-47C2-AD5C-F7C5B21C9B92}"/>
                  </a:ext>
                </a:extLst>
              </p:cNvPr>
              <p:cNvSpPr/>
              <p:nvPr/>
            </p:nvSpPr>
            <p:spPr>
              <a:xfrm>
                <a:off x="976274" y="3388740"/>
                <a:ext cx="356616" cy="3505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9" name="object 80">
                <a:extLst>
                  <a:ext uri="{FF2B5EF4-FFF2-40B4-BE49-F238E27FC236}">
                    <a16:creationId xmlns:a16="http://schemas.microsoft.com/office/drawing/2014/main" id="{BC2B8E31-06C0-48E0-8745-2EF7BDA37398}"/>
                  </a:ext>
                </a:extLst>
              </p:cNvPr>
              <p:cNvSpPr/>
              <p:nvPr/>
            </p:nvSpPr>
            <p:spPr>
              <a:xfrm>
                <a:off x="1262786" y="3431413"/>
                <a:ext cx="681228" cy="292607"/>
              </a:xfrm>
              <a:prstGeom prst="rect">
                <a:avLst/>
              </a:prstGeom>
              <a:blipFill>
                <a:blip r:embed="rId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0" name="object 81">
                <a:extLst>
                  <a:ext uri="{FF2B5EF4-FFF2-40B4-BE49-F238E27FC236}">
                    <a16:creationId xmlns:a16="http://schemas.microsoft.com/office/drawing/2014/main" id="{390A15E4-ACC8-431A-8817-EDB39C16E95A}"/>
                  </a:ext>
                </a:extLst>
              </p:cNvPr>
              <p:cNvSpPr/>
              <p:nvPr/>
            </p:nvSpPr>
            <p:spPr>
              <a:xfrm>
                <a:off x="1773301" y="3431413"/>
                <a:ext cx="681227" cy="292607"/>
              </a:xfrm>
              <a:prstGeom prst="rect">
                <a:avLst/>
              </a:prstGeom>
              <a:blipFill>
                <a:blip r:embed="rId7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1" name="object 82">
                <a:extLst>
                  <a:ext uri="{FF2B5EF4-FFF2-40B4-BE49-F238E27FC236}">
                    <a16:creationId xmlns:a16="http://schemas.microsoft.com/office/drawing/2014/main" id="{734FA01D-AAD0-447D-8D84-2DF3E11EFB4B}"/>
                  </a:ext>
                </a:extLst>
              </p:cNvPr>
              <p:cNvSpPr/>
              <p:nvPr/>
            </p:nvSpPr>
            <p:spPr>
              <a:xfrm>
                <a:off x="2227452" y="3431413"/>
                <a:ext cx="225551" cy="292607"/>
              </a:xfrm>
              <a:prstGeom prst="rect">
                <a:avLst/>
              </a:prstGeom>
              <a:blipFill>
                <a:blip r:embed="rId7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2" name="object 83">
                <a:extLst>
                  <a:ext uri="{FF2B5EF4-FFF2-40B4-BE49-F238E27FC236}">
                    <a16:creationId xmlns:a16="http://schemas.microsoft.com/office/drawing/2014/main" id="{7A9C8FB1-E3E1-4A07-92DA-8F2E6E97FCE5}"/>
                  </a:ext>
                </a:extLst>
              </p:cNvPr>
              <p:cNvSpPr/>
              <p:nvPr/>
            </p:nvSpPr>
            <p:spPr>
              <a:xfrm>
                <a:off x="2340229" y="3431413"/>
                <a:ext cx="908710" cy="292607"/>
              </a:xfrm>
              <a:prstGeom prst="rect">
                <a:avLst/>
              </a:prstGeom>
              <a:blipFill>
                <a:blip r:embed="rId7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3" name="object 84">
                <a:extLst>
                  <a:ext uri="{FF2B5EF4-FFF2-40B4-BE49-F238E27FC236}">
                    <a16:creationId xmlns:a16="http://schemas.microsoft.com/office/drawing/2014/main" id="{16D5ED65-C0C4-4F79-ABB5-9E1AF1AFB4D2}"/>
                  </a:ext>
                </a:extLst>
              </p:cNvPr>
              <p:cNvSpPr/>
              <p:nvPr/>
            </p:nvSpPr>
            <p:spPr>
              <a:xfrm>
                <a:off x="3079750" y="3431413"/>
                <a:ext cx="1135379" cy="292607"/>
              </a:xfrm>
              <a:prstGeom prst="rect">
                <a:avLst/>
              </a:prstGeom>
              <a:blipFill>
                <a:blip r:embed="rId7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4" name="object 85">
                <a:extLst>
                  <a:ext uri="{FF2B5EF4-FFF2-40B4-BE49-F238E27FC236}">
                    <a16:creationId xmlns:a16="http://schemas.microsoft.com/office/drawing/2014/main" id="{67D90278-1172-4169-B5CD-904A9605CFD4}"/>
                  </a:ext>
                </a:extLst>
              </p:cNvPr>
              <p:cNvSpPr/>
              <p:nvPr/>
            </p:nvSpPr>
            <p:spPr>
              <a:xfrm>
                <a:off x="3988053" y="3431413"/>
                <a:ext cx="454151" cy="292607"/>
              </a:xfrm>
              <a:prstGeom prst="rect">
                <a:avLst/>
              </a:prstGeom>
              <a:blipFill>
                <a:blip r:embed="rId7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5" name="object 86">
                <a:extLst>
                  <a:ext uri="{FF2B5EF4-FFF2-40B4-BE49-F238E27FC236}">
                    <a16:creationId xmlns:a16="http://schemas.microsoft.com/office/drawing/2014/main" id="{9F1658FA-7F8B-4F5A-8191-B1C04F53D1DE}"/>
                  </a:ext>
                </a:extLst>
              </p:cNvPr>
              <p:cNvSpPr/>
              <p:nvPr/>
            </p:nvSpPr>
            <p:spPr>
              <a:xfrm>
                <a:off x="4271517" y="3431413"/>
                <a:ext cx="1135761" cy="292607"/>
              </a:xfrm>
              <a:prstGeom prst="rect">
                <a:avLst/>
              </a:prstGeom>
              <a:blipFill>
                <a:blip r:embed="rId7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6" name="object 87">
                <a:extLst>
                  <a:ext uri="{FF2B5EF4-FFF2-40B4-BE49-F238E27FC236}">
                    <a16:creationId xmlns:a16="http://schemas.microsoft.com/office/drawing/2014/main" id="{FDF9896B-5EE5-4684-8B77-61721D4AF63A}"/>
                  </a:ext>
                </a:extLst>
              </p:cNvPr>
              <p:cNvSpPr/>
              <p:nvPr/>
            </p:nvSpPr>
            <p:spPr>
              <a:xfrm>
                <a:off x="5236464" y="3431413"/>
                <a:ext cx="681227" cy="292607"/>
              </a:xfrm>
              <a:prstGeom prst="rect">
                <a:avLst/>
              </a:prstGeom>
              <a:blipFill>
                <a:blip r:embed="rId7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7" name="object 88">
                <a:extLst>
                  <a:ext uri="{FF2B5EF4-FFF2-40B4-BE49-F238E27FC236}">
                    <a16:creationId xmlns:a16="http://schemas.microsoft.com/office/drawing/2014/main" id="{FB213C78-F0D1-419B-B510-28B9F61C0926}"/>
                  </a:ext>
                </a:extLst>
              </p:cNvPr>
              <p:cNvSpPr/>
              <p:nvPr/>
            </p:nvSpPr>
            <p:spPr>
              <a:xfrm>
                <a:off x="5748528" y="3431413"/>
                <a:ext cx="681227" cy="292607"/>
              </a:xfrm>
              <a:prstGeom prst="rect">
                <a:avLst/>
              </a:prstGeom>
              <a:blipFill>
                <a:blip r:embed="rId8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8" name="object 89">
                <a:extLst>
                  <a:ext uri="{FF2B5EF4-FFF2-40B4-BE49-F238E27FC236}">
                    <a16:creationId xmlns:a16="http://schemas.microsoft.com/office/drawing/2014/main" id="{2ABEA5C9-0F07-4428-BBDA-F1ED043E4D78}"/>
                  </a:ext>
                </a:extLst>
              </p:cNvPr>
              <p:cNvSpPr/>
              <p:nvPr/>
            </p:nvSpPr>
            <p:spPr>
              <a:xfrm>
                <a:off x="6202679" y="3431413"/>
                <a:ext cx="454151" cy="292607"/>
              </a:xfrm>
              <a:prstGeom prst="rect">
                <a:avLst/>
              </a:prstGeom>
              <a:blipFill>
                <a:blip r:embed="rId8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9" name="object 90">
                <a:extLst>
                  <a:ext uri="{FF2B5EF4-FFF2-40B4-BE49-F238E27FC236}">
                    <a16:creationId xmlns:a16="http://schemas.microsoft.com/office/drawing/2014/main" id="{0A0AD372-E6FF-4C20-AEAE-C40BA730F095}"/>
                  </a:ext>
                </a:extLst>
              </p:cNvPr>
              <p:cNvSpPr/>
              <p:nvPr/>
            </p:nvSpPr>
            <p:spPr>
              <a:xfrm>
                <a:off x="6486144" y="3431413"/>
                <a:ext cx="908710" cy="292607"/>
              </a:xfrm>
              <a:prstGeom prst="rect">
                <a:avLst/>
              </a:prstGeom>
              <a:blipFill>
                <a:blip r:embed="rId8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0" name="object 91">
                <a:extLst>
                  <a:ext uri="{FF2B5EF4-FFF2-40B4-BE49-F238E27FC236}">
                    <a16:creationId xmlns:a16="http://schemas.microsoft.com/office/drawing/2014/main" id="{840D4B4F-21F6-4781-B5EB-58DC794F10A3}"/>
                  </a:ext>
                </a:extLst>
              </p:cNvPr>
              <p:cNvSpPr/>
              <p:nvPr/>
            </p:nvSpPr>
            <p:spPr>
              <a:xfrm>
                <a:off x="7224014" y="3431413"/>
                <a:ext cx="681227" cy="292607"/>
              </a:xfrm>
              <a:prstGeom prst="rect">
                <a:avLst/>
              </a:prstGeom>
              <a:blipFill>
                <a:blip r:embed="rId8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1" name="object 92">
                <a:extLst>
                  <a:ext uri="{FF2B5EF4-FFF2-40B4-BE49-F238E27FC236}">
                    <a16:creationId xmlns:a16="http://schemas.microsoft.com/office/drawing/2014/main" id="{7EB754D0-C84A-405A-B1DE-26E5B54A32B0}"/>
                  </a:ext>
                </a:extLst>
              </p:cNvPr>
              <p:cNvSpPr/>
              <p:nvPr/>
            </p:nvSpPr>
            <p:spPr>
              <a:xfrm>
                <a:off x="741578" y="4034916"/>
                <a:ext cx="908304" cy="292607"/>
              </a:xfrm>
              <a:prstGeom prst="rect">
                <a:avLst/>
              </a:prstGeom>
              <a:blipFill>
                <a:blip r:embed="rId8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2" name="object 93">
                <a:extLst>
                  <a:ext uri="{FF2B5EF4-FFF2-40B4-BE49-F238E27FC236}">
                    <a16:creationId xmlns:a16="http://schemas.microsoft.com/office/drawing/2014/main" id="{18E316A4-4423-4356-9837-3F810AC90185}"/>
                  </a:ext>
                </a:extLst>
              </p:cNvPr>
              <p:cNvSpPr/>
              <p:nvPr/>
            </p:nvSpPr>
            <p:spPr>
              <a:xfrm>
                <a:off x="398500" y="4059935"/>
                <a:ext cx="88392" cy="21336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3" name="object 94">
                <a:extLst>
                  <a:ext uri="{FF2B5EF4-FFF2-40B4-BE49-F238E27FC236}">
                    <a16:creationId xmlns:a16="http://schemas.microsoft.com/office/drawing/2014/main" id="{F645BD60-5FC2-48F6-83E9-25ACC78267D2}"/>
                  </a:ext>
                </a:extLst>
              </p:cNvPr>
              <p:cNvSpPr/>
              <p:nvPr/>
            </p:nvSpPr>
            <p:spPr>
              <a:xfrm>
                <a:off x="1479169" y="4034916"/>
                <a:ext cx="681228" cy="292607"/>
              </a:xfrm>
              <a:prstGeom prst="rect">
                <a:avLst/>
              </a:prstGeom>
              <a:blipFill>
                <a:blip r:embed="rId8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5" name="object 96">
                <a:extLst>
                  <a:ext uri="{FF2B5EF4-FFF2-40B4-BE49-F238E27FC236}">
                    <a16:creationId xmlns:a16="http://schemas.microsoft.com/office/drawing/2014/main" id="{1052742B-B145-48EB-A81C-754A1153DC15}"/>
                  </a:ext>
                </a:extLst>
              </p:cNvPr>
              <p:cNvSpPr/>
              <p:nvPr/>
            </p:nvSpPr>
            <p:spPr>
              <a:xfrm>
                <a:off x="1009802" y="4467733"/>
                <a:ext cx="908303" cy="292607"/>
              </a:xfrm>
              <a:prstGeom prst="rect">
                <a:avLst/>
              </a:prstGeom>
              <a:blipFill>
                <a:blip r:embed="rId8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6" name="object 97">
                <a:extLst>
                  <a:ext uri="{FF2B5EF4-FFF2-40B4-BE49-F238E27FC236}">
                    <a16:creationId xmlns:a16="http://schemas.microsoft.com/office/drawing/2014/main" id="{BB9B92D8-332C-4226-A998-3A1A228F9A29}"/>
                  </a:ext>
                </a:extLst>
              </p:cNvPr>
              <p:cNvSpPr/>
              <p:nvPr/>
            </p:nvSpPr>
            <p:spPr>
              <a:xfrm>
                <a:off x="1691004" y="4467733"/>
                <a:ext cx="225551" cy="292607"/>
              </a:xfrm>
              <a:prstGeom prst="rect">
                <a:avLst/>
              </a:prstGeom>
              <a:blipFill>
                <a:blip r:embed="rId8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7" name="object 98">
                <a:extLst>
                  <a:ext uri="{FF2B5EF4-FFF2-40B4-BE49-F238E27FC236}">
                    <a16:creationId xmlns:a16="http://schemas.microsoft.com/office/drawing/2014/main" id="{1C83ACC4-4A02-4D43-BDCB-A79DF9318319}"/>
                  </a:ext>
                </a:extLst>
              </p:cNvPr>
              <p:cNvSpPr/>
              <p:nvPr/>
            </p:nvSpPr>
            <p:spPr>
              <a:xfrm>
                <a:off x="1803780" y="4467733"/>
                <a:ext cx="908710" cy="292607"/>
              </a:xfrm>
              <a:prstGeom prst="rect">
                <a:avLst/>
              </a:prstGeom>
              <a:blipFill>
                <a:blip r:embed="rId8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8" name="object 99">
                <a:extLst>
                  <a:ext uri="{FF2B5EF4-FFF2-40B4-BE49-F238E27FC236}">
                    <a16:creationId xmlns:a16="http://schemas.microsoft.com/office/drawing/2014/main" id="{1548B623-9B17-409C-B315-D3DC24640A5D}"/>
                  </a:ext>
                </a:extLst>
              </p:cNvPr>
              <p:cNvSpPr/>
              <p:nvPr/>
            </p:nvSpPr>
            <p:spPr>
              <a:xfrm>
                <a:off x="2485389" y="4467733"/>
                <a:ext cx="2511679" cy="292607"/>
              </a:xfrm>
              <a:prstGeom prst="rect">
                <a:avLst/>
              </a:prstGeom>
              <a:blipFill>
                <a:blip r:embed="rId8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9" name="object 100">
                <a:extLst>
                  <a:ext uri="{FF2B5EF4-FFF2-40B4-BE49-F238E27FC236}">
                    <a16:creationId xmlns:a16="http://schemas.microsoft.com/office/drawing/2014/main" id="{11315918-5618-4869-A487-00F9BA9834CE}"/>
                  </a:ext>
                </a:extLst>
              </p:cNvPr>
              <p:cNvSpPr/>
              <p:nvPr/>
            </p:nvSpPr>
            <p:spPr>
              <a:xfrm>
                <a:off x="976274" y="4805756"/>
                <a:ext cx="356616" cy="350824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0" name="object 101">
                <a:extLst>
                  <a:ext uri="{FF2B5EF4-FFF2-40B4-BE49-F238E27FC236}">
                    <a16:creationId xmlns:a16="http://schemas.microsoft.com/office/drawing/2014/main" id="{630C9B63-9DC1-42BB-80FA-C6D384F48051}"/>
                  </a:ext>
                </a:extLst>
              </p:cNvPr>
              <p:cNvSpPr/>
              <p:nvPr/>
            </p:nvSpPr>
            <p:spPr>
              <a:xfrm>
                <a:off x="1262786" y="4848428"/>
                <a:ext cx="908304" cy="292912"/>
              </a:xfrm>
              <a:prstGeom prst="rect">
                <a:avLst/>
              </a:prstGeom>
              <a:blipFill>
                <a:blip r:embed="rId9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1" name="object 102">
                <a:extLst>
                  <a:ext uri="{FF2B5EF4-FFF2-40B4-BE49-F238E27FC236}">
                    <a16:creationId xmlns:a16="http://schemas.microsoft.com/office/drawing/2014/main" id="{88B39668-491B-4250-9EF6-852E39E95A64}"/>
                  </a:ext>
                </a:extLst>
              </p:cNvPr>
              <p:cNvSpPr/>
              <p:nvPr/>
            </p:nvSpPr>
            <p:spPr>
              <a:xfrm>
                <a:off x="2000376" y="4848428"/>
                <a:ext cx="681685" cy="292912"/>
              </a:xfrm>
              <a:prstGeom prst="rect">
                <a:avLst/>
              </a:prstGeom>
              <a:blipFill>
                <a:blip r:embed="rId9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2" name="object 103">
                <a:extLst>
                  <a:ext uri="{FF2B5EF4-FFF2-40B4-BE49-F238E27FC236}">
                    <a16:creationId xmlns:a16="http://schemas.microsoft.com/office/drawing/2014/main" id="{2B8B5AE4-F30B-4B2D-A1E7-F84233AD5670}"/>
                  </a:ext>
                </a:extLst>
              </p:cNvPr>
              <p:cNvSpPr/>
              <p:nvPr/>
            </p:nvSpPr>
            <p:spPr>
              <a:xfrm>
                <a:off x="2512822" y="4848428"/>
                <a:ext cx="908303" cy="292912"/>
              </a:xfrm>
              <a:prstGeom prst="rect">
                <a:avLst/>
              </a:prstGeom>
              <a:blipFill>
                <a:blip r:embed="rId9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3" name="object 104">
                <a:extLst>
                  <a:ext uri="{FF2B5EF4-FFF2-40B4-BE49-F238E27FC236}">
                    <a16:creationId xmlns:a16="http://schemas.microsoft.com/office/drawing/2014/main" id="{0F384232-338E-468B-85F0-1A306BFDC2AA}"/>
                  </a:ext>
                </a:extLst>
              </p:cNvPr>
              <p:cNvSpPr/>
              <p:nvPr/>
            </p:nvSpPr>
            <p:spPr>
              <a:xfrm>
                <a:off x="3250438" y="4848428"/>
                <a:ext cx="908303" cy="292912"/>
              </a:xfrm>
              <a:prstGeom prst="rect">
                <a:avLst/>
              </a:prstGeom>
              <a:blipFill>
                <a:blip r:embed="rId9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4" name="object 105">
                <a:extLst>
                  <a:ext uri="{FF2B5EF4-FFF2-40B4-BE49-F238E27FC236}">
                    <a16:creationId xmlns:a16="http://schemas.microsoft.com/office/drawing/2014/main" id="{98DFC6AD-3133-456A-AA92-81EB79BBF798}"/>
                  </a:ext>
                </a:extLst>
              </p:cNvPr>
              <p:cNvSpPr/>
              <p:nvPr/>
            </p:nvSpPr>
            <p:spPr>
              <a:xfrm>
                <a:off x="3989578" y="4848428"/>
                <a:ext cx="908303" cy="292912"/>
              </a:xfrm>
              <a:prstGeom prst="rect">
                <a:avLst/>
              </a:prstGeom>
              <a:blipFill>
                <a:blip r:embed="rId9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5" name="object 106">
                <a:extLst>
                  <a:ext uri="{FF2B5EF4-FFF2-40B4-BE49-F238E27FC236}">
                    <a16:creationId xmlns:a16="http://schemas.microsoft.com/office/drawing/2014/main" id="{1DD8467F-F4A8-4B87-BB36-23F66FDD0EDD}"/>
                  </a:ext>
                </a:extLst>
              </p:cNvPr>
              <p:cNvSpPr/>
              <p:nvPr/>
            </p:nvSpPr>
            <p:spPr>
              <a:xfrm>
                <a:off x="4727447" y="4848428"/>
                <a:ext cx="454151" cy="292912"/>
              </a:xfrm>
              <a:prstGeom prst="rect">
                <a:avLst/>
              </a:prstGeom>
              <a:blipFill>
                <a:blip r:embed="rId9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6" name="object 107">
                <a:extLst>
                  <a:ext uri="{FF2B5EF4-FFF2-40B4-BE49-F238E27FC236}">
                    <a16:creationId xmlns:a16="http://schemas.microsoft.com/office/drawing/2014/main" id="{109C2EEA-C0CC-471E-AFB2-CED462D2CF6C}"/>
                  </a:ext>
                </a:extLst>
              </p:cNvPr>
              <p:cNvSpPr/>
              <p:nvPr/>
            </p:nvSpPr>
            <p:spPr>
              <a:xfrm>
                <a:off x="5010911" y="4848428"/>
                <a:ext cx="681227" cy="292912"/>
              </a:xfrm>
              <a:prstGeom prst="rect">
                <a:avLst/>
              </a:prstGeom>
              <a:blipFill>
                <a:blip r:embed="rId9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7" name="object 108">
                <a:extLst>
                  <a:ext uri="{FF2B5EF4-FFF2-40B4-BE49-F238E27FC236}">
                    <a16:creationId xmlns:a16="http://schemas.microsoft.com/office/drawing/2014/main" id="{912FB7D2-6D32-42C8-BCD5-B1082DA19C89}"/>
                  </a:ext>
                </a:extLst>
              </p:cNvPr>
              <p:cNvSpPr/>
              <p:nvPr/>
            </p:nvSpPr>
            <p:spPr>
              <a:xfrm>
                <a:off x="5522976" y="4848428"/>
                <a:ext cx="681227" cy="292912"/>
              </a:xfrm>
              <a:prstGeom prst="rect">
                <a:avLst/>
              </a:prstGeom>
              <a:blipFill>
                <a:blip r:embed="rId9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8" name="object 109">
                <a:extLst>
                  <a:ext uri="{FF2B5EF4-FFF2-40B4-BE49-F238E27FC236}">
                    <a16:creationId xmlns:a16="http://schemas.microsoft.com/office/drawing/2014/main" id="{D76046AF-A68F-400C-B9B8-980FDBBB28A6}"/>
                  </a:ext>
                </a:extLst>
              </p:cNvPr>
              <p:cNvSpPr txBox="1"/>
              <p:nvPr/>
            </p:nvSpPr>
            <p:spPr>
              <a:xfrm>
                <a:off x="745642" y="5362194"/>
                <a:ext cx="177165" cy="25840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sz="1600" dirty="0">
                  <a:latin typeface="Wingdings"/>
                  <a:cs typeface="Wingdings"/>
                </a:endParaRPr>
              </a:p>
            </p:txBody>
          </p:sp>
          <p:sp>
            <p:nvSpPr>
              <p:cNvPr id="219" name="object 110">
                <a:extLst>
                  <a:ext uri="{FF2B5EF4-FFF2-40B4-BE49-F238E27FC236}">
                    <a16:creationId xmlns:a16="http://schemas.microsoft.com/office/drawing/2014/main" id="{6EFB9357-9355-418C-A763-CCFA5FA989AC}"/>
                  </a:ext>
                </a:extLst>
              </p:cNvPr>
              <p:cNvSpPr/>
              <p:nvPr/>
            </p:nvSpPr>
            <p:spPr>
              <a:xfrm>
                <a:off x="1009802" y="5361127"/>
                <a:ext cx="908303" cy="292608"/>
              </a:xfrm>
              <a:prstGeom prst="rect">
                <a:avLst/>
              </a:prstGeom>
              <a:blipFill>
                <a:blip r:embed="rId9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0" name="object 111">
                <a:extLst>
                  <a:ext uri="{FF2B5EF4-FFF2-40B4-BE49-F238E27FC236}">
                    <a16:creationId xmlns:a16="http://schemas.microsoft.com/office/drawing/2014/main" id="{E56C3BFE-5826-444B-9BE0-EE864AF61774}"/>
                  </a:ext>
                </a:extLst>
              </p:cNvPr>
              <p:cNvSpPr/>
              <p:nvPr/>
            </p:nvSpPr>
            <p:spPr>
              <a:xfrm>
                <a:off x="1691004" y="5361127"/>
                <a:ext cx="225551" cy="292608"/>
              </a:xfrm>
              <a:prstGeom prst="rect">
                <a:avLst/>
              </a:prstGeom>
              <a:blipFill>
                <a:blip r:embed="rId8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1" name="object 112">
                <a:extLst>
                  <a:ext uri="{FF2B5EF4-FFF2-40B4-BE49-F238E27FC236}">
                    <a16:creationId xmlns:a16="http://schemas.microsoft.com/office/drawing/2014/main" id="{2829C2A9-277A-42EE-8FAA-676A001A9313}"/>
                  </a:ext>
                </a:extLst>
              </p:cNvPr>
              <p:cNvSpPr/>
              <p:nvPr/>
            </p:nvSpPr>
            <p:spPr>
              <a:xfrm>
                <a:off x="1803780" y="5361127"/>
                <a:ext cx="454151" cy="292608"/>
              </a:xfrm>
              <a:prstGeom prst="rect">
                <a:avLst/>
              </a:prstGeom>
              <a:blipFill>
                <a:blip r:embed="rId9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2" name="object 113">
                <a:extLst>
                  <a:ext uri="{FF2B5EF4-FFF2-40B4-BE49-F238E27FC236}">
                    <a16:creationId xmlns:a16="http://schemas.microsoft.com/office/drawing/2014/main" id="{B108CCF5-1C41-4E9D-94DF-6AB59FE873F8}"/>
                  </a:ext>
                </a:extLst>
              </p:cNvPr>
              <p:cNvSpPr txBox="1"/>
              <p:nvPr/>
            </p:nvSpPr>
            <p:spPr>
              <a:xfrm>
                <a:off x="2018157" y="5310378"/>
                <a:ext cx="280035" cy="3308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dirty="0">
                    <a:solidFill>
                      <a:srgbClr val="4471C4"/>
                    </a:solidFill>
                    <a:latin typeface="새굴림"/>
                    <a:cs typeface="새굴림"/>
                  </a:rPr>
                  <a:t>黙</a:t>
                </a:r>
                <a:endParaRPr sz="2000">
                  <a:latin typeface="새굴림"/>
                  <a:cs typeface="새굴림"/>
                </a:endParaRPr>
              </a:p>
            </p:txBody>
          </p:sp>
          <p:sp>
            <p:nvSpPr>
              <p:cNvPr id="223" name="object 114">
                <a:extLst>
                  <a:ext uri="{FF2B5EF4-FFF2-40B4-BE49-F238E27FC236}">
                    <a16:creationId xmlns:a16="http://schemas.microsoft.com/office/drawing/2014/main" id="{53D06C2F-23A5-445D-970A-49B11161A5F0}"/>
                  </a:ext>
                </a:extLst>
              </p:cNvPr>
              <p:cNvSpPr/>
              <p:nvPr/>
            </p:nvSpPr>
            <p:spPr>
              <a:xfrm>
                <a:off x="2285364" y="5361127"/>
                <a:ext cx="454761" cy="292608"/>
              </a:xfrm>
              <a:prstGeom prst="rect">
                <a:avLst/>
              </a:prstGeom>
              <a:blipFill>
                <a:blip r:embed="rId10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4" name="object 115">
                <a:extLst>
                  <a:ext uri="{FF2B5EF4-FFF2-40B4-BE49-F238E27FC236}">
                    <a16:creationId xmlns:a16="http://schemas.microsoft.com/office/drawing/2014/main" id="{32DEC0E7-64EC-486E-A5F8-2D9803E5F9F0}"/>
                  </a:ext>
                </a:extLst>
              </p:cNvPr>
              <p:cNvSpPr/>
              <p:nvPr/>
            </p:nvSpPr>
            <p:spPr>
              <a:xfrm>
                <a:off x="2512822" y="5361127"/>
                <a:ext cx="2247519" cy="292608"/>
              </a:xfrm>
              <a:prstGeom prst="rect">
                <a:avLst/>
              </a:prstGeom>
              <a:blipFill>
                <a:blip r:embed="rId10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5" name="object 116">
                <a:extLst>
                  <a:ext uri="{FF2B5EF4-FFF2-40B4-BE49-F238E27FC236}">
                    <a16:creationId xmlns:a16="http://schemas.microsoft.com/office/drawing/2014/main" id="{1C56BA74-7AE9-45E8-968A-CAC4357FC29F}"/>
                  </a:ext>
                </a:extLst>
              </p:cNvPr>
              <p:cNvSpPr/>
              <p:nvPr/>
            </p:nvSpPr>
            <p:spPr>
              <a:xfrm>
                <a:off x="976274" y="5696407"/>
                <a:ext cx="356616" cy="3505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6" name="object 117">
                <a:extLst>
                  <a:ext uri="{FF2B5EF4-FFF2-40B4-BE49-F238E27FC236}">
                    <a16:creationId xmlns:a16="http://schemas.microsoft.com/office/drawing/2014/main" id="{B51266EB-86CD-47A7-863E-35800DE400BF}"/>
                  </a:ext>
                </a:extLst>
              </p:cNvPr>
              <p:cNvSpPr/>
              <p:nvPr/>
            </p:nvSpPr>
            <p:spPr>
              <a:xfrm>
                <a:off x="1262786" y="5739079"/>
                <a:ext cx="908304" cy="292607"/>
              </a:xfrm>
              <a:prstGeom prst="rect">
                <a:avLst/>
              </a:prstGeom>
              <a:blipFill>
                <a:blip r:embed="rId10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7" name="object 118">
                <a:extLst>
                  <a:ext uri="{FF2B5EF4-FFF2-40B4-BE49-F238E27FC236}">
                    <a16:creationId xmlns:a16="http://schemas.microsoft.com/office/drawing/2014/main" id="{374DA2AC-9518-4474-8190-902AF8F98002}"/>
                  </a:ext>
                </a:extLst>
              </p:cNvPr>
              <p:cNvSpPr/>
              <p:nvPr/>
            </p:nvSpPr>
            <p:spPr>
              <a:xfrm>
                <a:off x="2000376" y="5739079"/>
                <a:ext cx="908710" cy="292607"/>
              </a:xfrm>
              <a:prstGeom prst="rect">
                <a:avLst/>
              </a:prstGeom>
              <a:blipFill>
                <a:blip r:embed="rId10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8" name="object 119">
                <a:extLst>
                  <a:ext uri="{FF2B5EF4-FFF2-40B4-BE49-F238E27FC236}">
                    <a16:creationId xmlns:a16="http://schemas.microsoft.com/office/drawing/2014/main" id="{DF20C869-13EA-4A40-AA13-777D881C36C8}"/>
                  </a:ext>
                </a:extLst>
              </p:cNvPr>
              <p:cNvSpPr/>
              <p:nvPr/>
            </p:nvSpPr>
            <p:spPr>
              <a:xfrm>
                <a:off x="2739898" y="5739079"/>
                <a:ext cx="1135379" cy="292607"/>
              </a:xfrm>
              <a:prstGeom prst="rect">
                <a:avLst/>
              </a:prstGeom>
              <a:blipFill>
                <a:blip r:embed="rId10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9" name="object 120">
                <a:extLst>
                  <a:ext uri="{FF2B5EF4-FFF2-40B4-BE49-F238E27FC236}">
                    <a16:creationId xmlns:a16="http://schemas.microsoft.com/office/drawing/2014/main" id="{8608EB5A-B1B4-4FB0-9A2C-8C6A4BBCE88D}"/>
                  </a:ext>
                </a:extLst>
              </p:cNvPr>
              <p:cNvSpPr/>
              <p:nvPr/>
            </p:nvSpPr>
            <p:spPr>
              <a:xfrm>
                <a:off x="3704590" y="5739079"/>
                <a:ext cx="908303" cy="292607"/>
              </a:xfrm>
              <a:prstGeom prst="rect">
                <a:avLst/>
              </a:prstGeom>
              <a:blipFill>
                <a:blip r:embed="rId10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0" name="object 121">
                <a:extLst>
                  <a:ext uri="{FF2B5EF4-FFF2-40B4-BE49-F238E27FC236}">
                    <a16:creationId xmlns:a16="http://schemas.microsoft.com/office/drawing/2014/main" id="{0E7012C2-749E-4608-B5EB-18C543B4626C}"/>
                  </a:ext>
                </a:extLst>
              </p:cNvPr>
              <p:cNvSpPr/>
              <p:nvPr/>
            </p:nvSpPr>
            <p:spPr>
              <a:xfrm>
                <a:off x="4385817" y="5739079"/>
                <a:ext cx="198882" cy="292607"/>
              </a:xfrm>
              <a:prstGeom prst="rect">
                <a:avLst/>
              </a:prstGeom>
              <a:blipFill>
                <a:blip r:embed="rId10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1" name="object 122">
                <a:extLst>
                  <a:ext uri="{FF2B5EF4-FFF2-40B4-BE49-F238E27FC236}">
                    <a16:creationId xmlns:a16="http://schemas.microsoft.com/office/drawing/2014/main" id="{F1B54B09-0CE9-4C88-878A-F5FACAB78B36}"/>
                  </a:ext>
                </a:extLst>
              </p:cNvPr>
              <p:cNvSpPr/>
              <p:nvPr/>
            </p:nvSpPr>
            <p:spPr>
              <a:xfrm>
                <a:off x="4518405" y="5739079"/>
                <a:ext cx="908710" cy="292607"/>
              </a:xfrm>
              <a:prstGeom prst="rect">
                <a:avLst/>
              </a:prstGeom>
              <a:blipFill>
                <a:blip r:embed="rId10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2" name="object 123">
                <a:extLst>
                  <a:ext uri="{FF2B5EF4-FFF2-40B4-BE49-F238E27FC236}">
                    <a16:creationId xmlns:a16="http://schemas.microsoft.com/office/drawing/2014/main" id="{880011ED-8076-4902-AA49-E565A14C07C9}"/>
                  </a:ext>
                </a:extLst>
              </p:cNvPr>
              <p:cNvSpPr/>
              <p:nvPr/>
            </p:nvSpPr>
            <p:spPr>
              <a:xfrm>
                <a:off x="5257800" y="5739079"/>
                <a:ext cx="908303" cy="292607"/>
              </a:xfrm>
              <a:prstGeom prst="rect">
                <a:avLst/>
              </a:prstGeom>
              <a:blipFill>
                <a:blip r:embed="rId10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3" name="object 124">
                <a:extLst>
                  <a:ext uri="{FF2B5EF4-FFF2-40B4-BE49-F238E27FC236}">
                    <a16:creationId xmlns:a16="http://schemas.microsoft.com/office/drawing/2014/main" id="{71DC3A88-AF31-435D-BF37-68B834D74F27}"/>
                  </a:ext>
                </a:extLst>
              </p:cNvPr>
              <p:cNvSpPr/>
              <p:nvPr/>
            </p:nvSpPr>
            <p:spPr>
              <a:xfrm>
                <a:off x="5995415" y="5739079"/>
                <a:ext cx="681228" cy="292607"/>
              </a:xfrm>
              <a:prstGeom prst="rect">
                <a:avLst/>
              </a:prstGeom>
              <a:blipFill>
                <a:blip r:embed="rId10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4" name="object 125">
                <a:extLst>
                  <a:ext uri="{FF2B5EF4-FFF2-40B4-BE49-F238E27FC236}">
                    <a16:creationId xmlns:a16="http://schemas.microsoft.com/office/drawing/2014/main" id="{87E60E87-B6B9-400A-BEBA-AA24A1984671}"/>
                  </a:ext>
                </a:extLst>
              </p:cNvPr>
              <p:cNvSpPr/>
              <p:nvPr/>
            </p:nvSpPr>
            <p:spPr>
              <a:xfrm>
                <a:off x="6507480" y="5739079"/>
                <a:ext cx="681227" cy="292607"/>
              </a:xfrm>
              <a:prstGeom prst="rect">
                <a:avLst/>
              </a:prstGeom>
              <a:blipFill>
                <a:blip r:embed="rId1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5" name="object 126">
                <a:extLst>
                  <a:ext uri="{FF2B5EF4-FFF2-40B4-BE49-F238E27FC236}">
                    <a16:creationId xmlns:a16="http://schemas.microsoft.com/office/drawing/2014/main" id="{4A1F3AFA-5DC3-46B9-87AD-BC8B4495F11B}"/>
                  </a:ext>
                </a:extLst>
              </p:cNvPr>
              <p:cNvSpPr/>
              <p:nvPr/>
            </p:nvSpPr>
            <p:spPr>
              <a:xfrm>
                <a:off x="7018273" y="5739079"/>
                <a:ext cx="681227" cy="292607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6" name="object 127">
                <a:extLst>
                  <a:ext uri="{FF2B5EF4-FFF2-40B4-BE49-F238E27FC236}">
                    <a16:creationId xmlns:a16="http://schemas.microsoft.com/office/drawing/2014/main" id="{55E10279-66A3-4302-8772-CEDF2BA095D8}"/>
                  </a:ext>
                </a:extLst>
              </p:cNvPr>
              <p:cNvSpPr/>
              <p:nvPr/>
            </p:nvSpPr>
            <p:spPr>
              <a:xfrm>
                <a:off x="7472426" y="5739079"/>
                <a:ext cx="225551" cy="292607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7" name="object 128">
                <a:extLst>
                  <a:ext uri="{FF2B5EF4-FFF2-40B4-BE49-F238E27FC236}">
                    <a16:creationId xmlns:a16="http://schemas.microsoft.com/office/drawing/2014/main" id="{1266A5A6-4A97-4093-BBD0-9C3D46A2D8B9}"/>
                  </a:ext>
                </a:extLst>
              </p:cNvPr>
              <p:cNvSpPr/>
              <p:nvPr/>
            </p:nvSpPr>
            <p:spPr>
              <a:xfrm>
                <a:off x="7585202" y="5739079"/>
                <a:ext cx="908303" cy="292607"/>
              </a:xfrm>
              <a:prstGeom prst="rect">
                <a:avLst/>
              </a:prstGeom>
              <a:blipFill>
                <a:blip r:embed="rId1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8" name="object 129">
                <a:extLst>
                  <a:ext uri="{FF2B5EF4-FFF2-40B4-BE49-F238E27FC236}">
                    <a16:creationId xmlns:a16="http://schemas.microsoft.com/office/drawing/2014/main" id="{6AAB593A-56D4-4A11-9A0D-471781E5010E}"/>
                  </a:ext>
                </a:extLst>
              </p:cNvPr>
              <p:cNvSpPr/>
              <p:nvPr/>
            </p:nvSpPr>
            <p:spPr>
              <a:xfrm>
                <a:off x="8266430" y="5739079"/>
                <a:ext cx="225551" cy="292607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9" name="object 132">
                <a:extLst>
                  <a:ext uri="{FF2B5EF4-FFF2-40B4-BE49-F238E27FC236}">
                    <a16:creationId xmlns:a16="http://schemas.microsoft.com/office/drawing/2014/main" id="{8FF2A82A-59EB-47AF-874E-062E8AC270E8}"/>
                  </a:ext>
                </a:extLst>
              </p:cNvPr>
              <p:cNvSpPr/>
              <p:nvPr/>
            </p:nvSpPr>
            <p:spPr>
              <a:xfrm>
                <a:off x="936650" y="6263335"/>
                <a:ext cx="381762" cy="262127"/>
              </a:xfrm>
              <a:prstGeom prst="rect">
                <a:avLst/>
              </a:prstGeom>
              <a:blipFill>
                <a:blip r:embed="rId1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0" name="object 133">
                <a:extLst>
                  <a:ext uri="{FF2B5EF4-FFF2-40B4-BE49-F238E27FC236}">
                    <a16:creationId xmlns:a16="http://schemas.microsoft.com/office/drawing/2014/main" id="{E93D3586-9962-4F58-80A5-78CC9E7F43CB}"/>
                  </a:ext>
                </a:extLst>
              </p:cNvPr>
              <p:cNvSpPr/>
              <p:nvPr/>
            </p:nvSpPr>
            <p:spPr>
              <a:xfrm>
                <a:off x="1191158" y="6263335"/>
                <a:ext cx="1427733" cy="262127"/>
              </a:xfrm>
              <a:prstGeom prst="rect">
                <a:avLst/>
              </a:prstGeom>
              <a:blipFill>
                <a:blip r:embed="rId1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1" name="object 134">
                <a:extLst>
                  <a:ext uri="{FF2B5EF4-FFF2-40B4-BE49-F238E27FC236}">
                    <a16:creationId xmlns:a16="http://schemas.microsoft.com/office/drawing/2014/main" id="{19D73C7B-54B6-44B2-AE94-89045B5B505E}"/>
                  </a:ext>
                </a:extLst>
              </p:cNvPr>
              <p:cNvSpPr/>
              <p:nvPr/>
            </p:nvSpPr>
            <p:spPr>
              <a:xfrm>
                <a:off x="2460625" y="6263335"/>
                <a:ext cx="613105" cy="262127"/>
              </a:xfrm>
              <a:prstGeom prst="rect">
                <a:avLst/>
              </a:prstGeom>
              <a:blipFill>
                <a:blip r:embed="rId1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2" name="object 135">
                <a:extLst>
                  <a:ext uri="{FF2B5EF4-FFF2-40B4-BE49-F238E27FC236}">
                    <a16:creationId xmlns:a16="http://schemas.microsoft.com/office/drawing/2014/main" id="{71426E7A-60E8-4704-AF93-B12B72CA6A8F}"/>
                  </a:ext>
                </a:extLst>
              </p:cNvPr>
              <p:cNvSpPr/>
              <p:nvPr/>
            </p:nvSpPr>
            <p:spPr>
              <a:xfrm>
                <a:off x="2918205" y="6263335"/>
                <a:ext cx="816864" cy="262127"/>
              </a:xfrm>
              <a:prstGeom prst="rect">
                <a:avLst/>
              </a:prstGeom>
              <a:blipFill>
                <a:blip r:embed="rId1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3" name="object 136">
                <a:extLst>
                  <a:ext uri="{FF2B5EF4-FFF2-40B4-BE49-F238E27FC236}">
                    <a16:creationId xmlns:a16="http://schemas.microsoft.com/office/drawing/2014/main" id="{25905A5D-11C2-4E38-98D8-0EBCC7017AAE}"/>
                  </a:ext>
                </a:extLst>
              </p:cNvPr>
              <p:cNvSpPr/>
              <p:nvPr/>
            </p:nvSpPr>
            <p:spPr>
              <a:xfrm>
                <a:off x="3578097" y="6263335"/>
                <a:ext cx="816863" cy="262127"/>
              </a:xfrm>
              <a:prstGeom prst="rect">
                <a:avLst/>
              </a:prstGeom>
              <a:blipFill>
                <a:blip r:embed="rId1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4" name="object 137">
                <a:extLst>
                  <a:ext uri="{FF2B5EF4-FFF2-40B4-BE49-F238E27FC236}">
                    <a16:creationId xmlns:a16="http://schemas.microsoft.com/office/drawing/2014/main" id="{A3C58007-B401-4F63-BEB6-44D24BCAB5AF}"/>
                  </a:ext>
                </a:extLst>
              </p:cNvPr>
              <p:cNvSpPr/>
              <p:nvPr/>
            </p:nvSpPr>
            <p:spPr>
              <a:xfrm>
                <a:off x="4190746" y="6263335"/>
                <a:ext cx="408431" cy="262127"/>
              </a:xfrm>
              <a:prstGeom prst="rect">
                <a:avLst/>
              </a:prstGeom>
              <a:blipFill>
                <a:blip r:embed="rId1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5" name="object 138">
                <a:extLst>
                  <a:ext uri="{FF2B5EF4-FFF2-40B4-BE49-F238E27FC236}">
                    <a16:creationId xmlns:a16="http://schemas.microsoft.com/office/drawing/2014/main" id="{DA5EFEF1-6084-44FD-8CF9-545954B93C60}"/>
                  </a:ext>
                </a:extLst>
              </p:cNvPr>
              <p:cNvSpPr/>
              <p:nvPr/>
            </p:nvSpPr>
            <p:spPr>
              <a:xfrm>
                <a:off x="4442205" y="6263335"/>
                <a:ext cx="817270" cy="262127"/>
              </a:xfrm>
              <a:prstGeom prst="rect">
                <a:avLst/>
              </a:prstGeom>
              <a:blipFill>
                <a:blip r:embed="rId1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6" name="object 139">
                <a:extLst>
                  <a:ext uri="{FF2B5EF4-FFF2-40B4-BE49-F238E27FC236}">
                    <a16:creationId xmlns:a16="http://schemas.microsoft.com/office/drawing/2014/main" id="{D4B4C7C2-B132-4432-822C-5FD6F02A18E1}"/>
                  </a:ext>
                </a:extLst>
              </p:cNvPr>
              <p:cNvSpPr/>
              <p:nvPr/>
            </p:nvSpPr>
            <p:spPr>
              <a:xfrm>
                <a:off x="9601961" y="3451097"/>
                <a:ext cx="1703070" cy="7620"/>
              </a:xfrm>
              <a:custGeom>
                <a:avLst/>
                <a:gdLst/>
                <a:ahLst/>
                <a:cxnLst/>
                <a:rect l="l" t="t" r="r" b="b"/>
                <a:pathLst>
                  <a:path w="1703070" h="7620">
                    <a:moveTo>
                      <a:pt x="0" y="0"/>
                    </a:moveTo>
                    <a:lnTo>
                      <a:pt x="1702562" y="7492"/>
                    </a:lnTo>
                  </a:path>
                </a:pathLst>
              </a:custGeom>
              <a:ln w="19812">
                <a:solidFill>
                  <a:srgbClr val="4471C4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7" name="object 140">
                <a:extLst>
                  <a:ext uri="{FF2B5EF4-FFF2-40B4-BE49-F238E27FC236}">
                    <a16:creationId xmlns:a16="http://schemas.microsoft.com/office/drawing/2014/main" id="{14F628DE-DD04-41C3-B31B-CE1AE91CE518}"/>
                  </a:ext>
                </a:extLst>
              </p:cNvPr>
              <p:cNvSpPr/>
              <p:nvPr/>
            </p:nvSpPr>
            <p:spPr>
              <a:xfrm>
                <a:off x="10299827" y="3597528"/>
                <a:ext cx="612648" cy="262128"/>
              </a:xfrm>
              <a:prstGeom prst="rect">
                <a:avLst/>
              </a:prstGeom>
              <a:blipFill>
                <a:blip r:embed="rId1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8" name="object 141">
                <a:extLst>
                  <a:ext uri="{FF2B5EF4-FFF2-40B4-BE49-F238E27FC236}">
                    <a16:creationId xmlns:a16="http://schemas.microsoft.com/office/drawing/2014/main" id="{B9381BA0-D098-4912-80A9-06CF0CD00876}"/>
                  </a:ext>
                </a:extLst>
              </p:cNvPr>
              <p:cNvSpPr/>
              <p:nvPr/>
            </p:nvSpPr>
            <p:spPr>
              <a:xfrm>
                <a:off x="9793858" y="3826128"/>
                <a:ext cx="1529587" cy="262128"/>
              </a:xfrm>
              <a:prstGeom prst="rect">
                <a:avLst/>
              </a:prstGeom>
              <a:blipFill>
                <a:blip r:embed="rId1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9" name="object 143">
                <a:extLst>
                  <a:ext uri="{FF2B5EF4-FFF2-40B4-BE49-F238E27FC236}">
                    <a16:creationId xmlns:a16="http://schemas.microsoft.com/office/drawing/2014/main" id="{E75B7255-634C-4926-88FF-2538E5276C6B}"/>
                  </a:ext>
                </a:extLst>
              </p:cNvPr>
              <p:cNvSpPr/>
              <p:nvPr/>
            </p:nvSpPr>
            <p:spPr>
              <a:xfrm>
                <a:off x="9384030" y="4303014"/>
                <a:ext cx="21266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26615">
                    <a:moveTo>
                      <a:pt x="0" y="0"/>
                    </a:moveTo>
                    <a:lnTo>
                      <a:pt x="2126488" y="0"/>
                    </a:lnTo>
                  </a:path>
                </a:pathLst>
              </a:custGeom>
              <a:ln w="19812">
                <a:solidFill>
                  <a:srgbClr val="4471C4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0" name="object 144">
                <a:extLst>
                  <a:ext uri="{FF2B5EF4-FFF2-40B4-BE49-F238E27FC236}">
                    <a16:creationId xmlns:a16="http://schemas.microsoft.com/office/drawing/2014/main" id="{72028950-9BCA-481E-8F58-FEDE8DC981F8}"/>
                  </a:ext>
                </a:extLst>
              </p:cNvPr>
              <p:cNvSpPr/>
              <p:nvPr/>
            </p:nvSpPr>
            <p:spPr>
              <a:xfrm>
                <a:off x="10297414" y="2784348"/>
                <a:ext cx="613105" cy="262127"/>
              </a:xfrm>
              <a:prstGeom prst="rect">
                <a:avLst/>
              </a:prstGeom>
              <a:blipFill>
                <a:blip r:embed="rId1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1" name="object 145">
                <a:extLst>
                  <a:ext uri="{FF2B5EF4-FFF2-40B4-BE49-F238E27FC236}">
                    <a16:creationId xmlns:a16="http://schemas.microsoft.com/office/drawing/2014/main" id="{81246712-ECF8-402F-8EF6-AF72C96083EA}"/>
                  </a:ext>
                </a:extLst>
              </p:cNvPr>
              <p:cNvSpPr/>
              <p:nvPr/>
            </p:nvSpPr>
            <p:spPr>
              <a:xfrm>
                <a:off x="9828021" y="3012948"/>
                <a:ext cx="1468374" cy="262127"/>
              </a:xfrm>
              <a:prstGeom prst="rect">
                <a:avLst/>
              </a:prstGeom>
              <a:blipFill>
                <a:blip r:embed="rId1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2" name="object 146">
                <a:extLst>
                  <a:ext uri="{FF2B5EF4-FFF2-40B4-BE49-F238E27FC236}">
                    <a16:creationId xmlns:a16="http://schemas.microsoft.com/office/drawing/2014/main" id="{38384BB5-500C-4C71-991F-F67492DEFC20}"/>
                  </a:ext>
                </a:extLst>
              </p:cNvPr>
              <p:cNvSpPr/>
              <p:nvPr/>
            </p:nvSpPr>
            <p:spPr>
              <a:xfrm>
                <a:off x="10143108" y="4442205"/>
                <a:ext cx="816864" cy="262128"/>
              </a:xfrm>
              <a:prstGeom prst="rect">
                <a:avLst/>
              </a:prstGeom>
              <a:blipFill>
                <a:blip r:embed="rId1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3" name="object 147">
                <a:extLst>
                  <a:ext uri="{FF2B5EF4-FFF2-40B4-BE49-F238E27FC236}">
                    <a16:creationId xmlns:a16="http://schemas.microsoft.com/office/drawing/2014/main" id="{782C4148-6A4B-485D-953F-DF73AD3E2D5A}"/>
                  </a:ext>
                </a:extLst>
              </p:cNvPr>
              <p:cNvSpPr/>
              <p:nvPr/>
            </p:nvSpPr>
            <p:spPr>
              <a:xfrm>
                <a:off x="10114153" y="4670805"/>
                <a:ext cx="782320" cy="262128"/>
              </a:xfrm>
              <a:prstGeom prst="rect">
                <a:avLst/>
              </a:prstGeom>
              <a:blipFill>
                <a:blip r:embed="rId1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247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지식표현 개요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24EFD1-6100-43D0-B649-7E4673CC8E7B}"/>
              </a:ext>
            </a:extLst>
          </p:cNvPr>
          <p:cNvGrpSpPr/>
          <p:nvPr/>
        </p:nvGrpSpPr>
        <p:grpSpPr>
          <a:xfrm>
            <a:off x="4199158" y="385691"/>
            <a:ext cx="1696210" cy="350824"/>
            <a:chOff x="4761865" y="322783"/>
            <a:chExt cx="1696210" cy="350824"/>
          </a:xfrm>
        </p:grpSpPr>
        <p:sp>
          <p:nvSpPr>
            <p:cNvPr id="19" name="object 116">
              <a:extLst>
                <a:ext uri="{FF2B5EF4-FFF2-40B4-BE49-F238E27FC236}">
                  <a16:creationId xmlns:a16="http://schemas.microsoft.com/office/drawing/2014/main" id="{2819B836-4D3B-4B91-BB40-99821EC306F7}"/>
                </a:ext>
              </a:extLst>
            </p:cNvPr>
            <p:cNvSpPr/>
            <p:nvPr/>
          </p:nvSpPr>
          <p:spPr>
            <a:xfrm>
              <a:off x="4761865" y="322783"/>
              <a:ext cx="1085088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7">
              <a:extLst>
                <a:ext uri="{FF2B5EF4-FFF2-40B4-BE49-F238E27FC236}">
                  <a16:creationId xmlns:a16="http://schemas.microsoft.com/office/drawing/2014/main" id="{052FF73D-3ADE-46D5-85CE-96F629ED91F7}"/>
                </a:ext>
              </a:extLst>
            </p:cNvPr>
            <p:cNvSpPr/>
            <p:nvPr/>
          </p:nvSpPr>
          <p:spPr>
            <a:xfrm>
              <a:off x="5644260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CB877A-AC9E-4351-B7B5-940A331F8E7A}"/>
              </a:ext>
            </a:extLst>
          </p:cNvPr>
          <p:cNvGrpSpPr/>
          <p:nvPr/>
        </p:nvGrpSpPr>
        <p:grpSpPr>
          <a:xfrm>
            <a:off x="269548" y="1059680"/>
            <a:ext cx="10269500" cy="5129706"/>
            <a:chOff x="398500" y="945133"/>
            <a:chExt cx="10846461" cy="5483098"/>
          </a:xfrm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0811F917-088B-4E7F-9EC5-218AD6908045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04D4B57E-F775-4874-98A3-E0153EA524B3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AD35729A-E7B9-4AAE-8B42-A475420A7680}"/>
                </a:ext>
              </a:extLst>
            </p:cNvPr>
            <p:cNvSpPr/>
            <p:nvPr/>
          </p:nvSpPr>
          <p:spPr>
            <a:xfrm>
              <a:off x="1252118" y="945133"/>
              <a:ext cx="681228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2102F964-BA7F-4906-BBD2-BFF88DA70911}"/>
                </a:ext>
              </a:extLst>
            </p:cNvPr>
            <p:cNvSpPr/>
            <p:nvPr/>
          </p:nvSpPr>
          <p:spPr>
            <a:xfrm>
              <a:off x="1764157" y="945133"/>
              <a:ext cx="3376295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2A7A2EA6-2D45-46EE-A886-5A53949E7B34}"/>
                </a:ext>
              </a:extLst>
            </p:cNvPr>
            <p:cNvSpPr/>
            <p:nvPr/>
          </p:nvSpPr>
          <p:spPr>
            <a:xfrm>
              <a:off x="976274" y="1336878"/>
              <a:ext cx="356616" cy="350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4A6EEFD1-37ED-4B4C-86C7-2C846A9AD85C}"/>
                </a:ext>
              </a:extLst>
            </p:cNvPr>
            <p:cNvSpPr/>
            <p:nvPr/>
          </p:nvSpPr>
          <p:spPr>
            <a:xfrm>
              <a:off x="1262786" y="1379474"/>
              <a:ext cx="1362455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E1F2DD01-7317-4A31-944C-6305BB04302A}"/>
                </a:ext>
              </a:extLst>
            </p:cNvPr>
            <p:cNvSpPr/>
            <p:nvPr/>
          </p:nvSpPr>
          <p:spPr>
            <a:xfrm>
              <a:off x="2454910" y="1379474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">
              <a:extLst>
                <a:ext uri="{FF2B5EF4-FFF2-40B4-BE49-F238E27FC236}">
                  <a16:creationId xmlns:a16="http://schemas.microsoft.com/office/drawing/2014/main" id="{4453D77A-9231-4107-9880-76BE2AFBB1DF}"/>
                </a:ext>
              </a:extLst>
            </p:cNvPr>
            <p:cNvSpPr/>
            <p:nvPr/>
          </p:nvSpPr>
          <p:spPr>
            <a:xfrm>
              <a:off x="2966973" y="1379474"/>
              <a:ext cx="908303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0">
              <a:extLst>
                <a:ext uri="{FF2B5EF4-FFF2-40B4-BE49-F238E27FC236}">
                  <a16:creationId xmlns:a16="http://schemas.microsoft.com/office/drawing/2014/main" id="{BBFCB4EE-B8E6-42F4-B24F-46585E01C303}"/>
                </a:ext>
              </a:extLst>
            </p:cNvPr>
            <p:cNvSpPr/>
            <p:nvPr/>
          </p:nvSpPr>
          <p:spPr>
            <a:xfrm>
              <a:off x="3704590" y="1379474"/>
              <a:ext cx="454151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E432A026-475F-4480-B49F-A7C99C382CC0}"/>
                </a:ext>
              </a:extLst>
            </p:cNvPr>
            <p:cNvSpPr/>
            <p:nvPr/>
          </p:nvSpPr>
          <p:spPr>
            <a:xfrm>
              <a:off x="3989578" y="1379474"/>
              <a:ext cx="908303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2">
              <a:extLst>
                <a:ext uri="{FF2B5EF4-FFF2-40B4-BE49-F238E27FC236}">
                  <a16:creationId xmlns:a16="http://schemas.microsoft.com/office/drawing/2014/main" id="{B38669B5-2B68-4128-9BAF-64242B2EB79E}"/>
                </a:ext>
              </a:extLst>
            </p:cNvPr>
            <p:cNvSpPr/>
            <p:nvPr/>
          </p:nvSpPr>
          <p:spPr>
            <a:xfrm>
              <a:off x="4727447" y="1379474"/>
              <a:ext cx="908303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3">
              <a:extLst>
                <a:ext uri="{FF2B5EF4-FFF2-40B4-BE49-F238E27FC236}">
                  <a16:creationId xmlns:a16="http://schemas.microsoft.com/office/drawing/2014/main" id="{F0F15B85-8BD9-44AB-8E0E-30B94898B1A2}"/>
                </a:ext>
              </a:extLst>
            </p:cNvPr>
            <p:cNvSpPr/>
            <p:nvPr/>
          </p:nvSpPr>
          <p:spPr>
            <a:xfrm>
              <a:off x="5465064" y="1379474"/>
              <a:ext cx="908303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4">
              <a:extLst>
                <a:ext uri="{FF2B5EF4-FFF2-40B4-BE49-F238E27FC236}">
                  <a16:creationId xmlns:a16="http://schemas.microsoft.com/office/drawing/2014/main" id="{28720ADB-5697-442D-80D4-5749CE05C1CD}"/>
                </a:ext>
              </a:extLst>
            </p:cNvPr>
            <p:cNvSpPr/>
            <p:nvPr/>
          </p:nvSpPr>
          <p:spPr>
            <a:xfrm>
              <a:off x="6146291" y="1379474"/>
              <a:ext cx="454152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5">
              <a:extLst>
                <a:ext uri="{FF2B5EF4-FFF2-40B4-BE49-F238E27FC236}">
                  <a16:creationId xmlns:a16="http://schemas.microsoft.com/office/drawing/2014/main" id="{11D080AA-B0F1-46BC-B6B8-0363EF7445BA}"/>
                </a:ext>
              </a:extLst>
            </p:cNvPr>
            <p:cNvSpPr/>
            <p:nvPr/>
          </p:nvSpPr>
          <p:spPr>
            <a:xfrm>
              <a:off x="6431279" y="1379474"/>
              <a:ext cx="908710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6">
              <a:extLst>
                <a:ext uri="{FF2B5EF4-FFF2-40B4-BE49-F238E27FC236}">
                  <a16:creationId xmlns:a16="http://schemas.microsoft.com/office/drawing/2014/main" id="{6DFD4FCE-2B2C-4103-A366-364F33506526}"/>
                </a:ext>
              </a:extLst>
            </p:cNvPr>
            <p:cNvSpPr/>
            <p:nvPr/>
          </p:nvSpPr>
          <p:spPr>
            <a:xfrm>
              <a:off x="7169150" y="1379474"/>
              <a:ext cx="1135379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7">
              <a:extLst>
                <a:ext uri="{FF2B5EF4-FFF2-40B4-BE49-F238E27FC236}">
                  <a16:creationId xmlns:a16="http://schemas.microsoft.com/office/drawing/2014/main" id="{77F92149-21C6-418E-842A-B3842F6E5FEB}"/>
                </a:ext>
              </a:extLst>
            </p:cNvPr>
            <p:cNvSpPr/>
            <p:nvPr/>
          </p:nvSpPr>
          <p:spPr>
            <a:xfrm>
              <a:off x="8133842" y="1379474"/>
              <a:ext cx="681227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8">
              <a:extLst>
                <a:ext uri="{FF2B5EF4-FFF2-40B4-BE49-F238E27FC236}">
                  <a16:creationId xmlns:a16="http://schemas.microsoft.com/office/drawing/2014/main" id="{F1F8DC69-FF6C-49AE-92E0-E053FFA8AEB1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9">
              <a:extLst>
                <a:ext uri="{FF2B5EF4-FFF2-40B4-BE49-F238E27FC236}">
                  <a16:creationId xmlns:a16="http://schemas.microsoft.com/office/drawing/2014/main" id="{CEFD2750-5C38-436B-B361-73A187D620D0}"/>
                </a:ext>
              </a:extLst>
            </p:cNvPr>
            <p:cNvSpPr/>
            <p:nvPr/>
          </p:nvSpPr>
          <p:spPr>
            <a:xfrm>
              <a:off x="1262786" y="1760854"/>
              <a:ext cx="454152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0">
              <a:extLst>
                <a:ext uri="{FF2B5EF4-FFF2-40B4-BE49-F238E27FC236}">
                  <a16:creationId xmlns:a16="http://schemas.microsoft.com/office/drawing/2014/main" id="{0E865D66-2426-4DF4-8947-CEC29A992CA9}"/>
                </a:ext>
              </a:extLst>
            </p:cNvPr>
            <p:cNvSpPr/>
            <p:nvPr/>
          </p:nvSpPr>
          <p:spPr>
            <a:xfrm>
              <a:off x="1546225" y="1760854"/>
              <a:ext cx="908303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1">
              <a:extLst>
                <a:ext uri="{FF2B5EF4-FFF2-40B4-BE49-F238E27FC236}">
                  <a16:creationId xmlns:a16="http://schemas.microsoft.com/office/drawing/2014/main" id="{0F6FAFF4-DA34-47C0-AC86-25A9D5508CBB}"/>
                </a:ext>
              </a:extLst>
            </p:cNvPr>
            <p:cNvSpPr/>
            <p:nvPr/>
          </p:nvSpPr>
          <p:spPr>
            <a:xfrm>
              <a:off x="2285364" y="1760854"/>
              <a:ext cx="681685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2">
              <a:extLst>
                <a:ext uri="{FF2B5EF4-FFF2-40B4-BE49-F238E27FC236}">
                  <a16:creationId xmlns:a16="http://schemas.microsoft.com/office/drawing/2014/main" id="{07D7577F-6647-498D-8A90-EFEF7CB403C1}"/>
                </a:ext>
              </a:extLst>
            </p:cNvPr>
            <p:cNvSpPr/>
            <p:nvPr/>
          </p:nvSpPr>
          <p:spPr>
            <a:xfrm>
              <a:off x="2739898" y="1760854"/>
              <a:ext cx="198881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3">
              <a:extLst>
                <a:ext uri="{FF2B5EF4-FFF2-40B4-BE49-F238E27FC236}">
                  <a16:creationId xmlns:a16="http://schemas.microsoft.com/office/drawing/2014/main" id="{A40FBBD1-7A3D-4D13-B740-CB1E812ACE70}"/>
                </a:ext>
              </a:extLst>
            </p:cNvPr>
            <p:cNvSpPr/>
            <p:nvPr/>
          </p:nvSpPr>
          <p:spPr>
            <a:xfrm>
              <a:off x="2872485" y="1760854"/>
              <a:ext cx="681227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4">
              <a:extLst>
                <a:ext uri="{FF2B5EF4-FFF2-40B4-BE49-F238E27FC236}">
                  <a16:creationId xmlns:a16="http://schemas.microsoft.com/office/drawing/2014/main" id="{FAB75212-9230-4DE5-AF04-66FF419058B1}"/>
                </a:ext>
              </a:extLst>
            </p:cNvPr>
            <p:cNvSpPr/>
            <p:nvPr/>
          </p:nvSpPr>
          <p:spPr>
            <a:xfrm>
              <a:off x="3326638" y="1760854"/>
              <a:ext cx="201167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5">
              <a:extLst>
                <a:ext uri="{FF2B5EF4-FFF2-40B4-BE49-F238E27FC236}">
                  <a16:creationId xmlns:a16="http://schemas.microsoft.com/office/drawing/2014/main" id="{A3522977-918A-4AF9-BEF7-8A31E957C970}"/>
                </a:ext>
              </a:extLst>
            </p:cNvPr>
            <p:cNvSpPr/>
            <p:nvPr/>
          </p:nvSpPr>
          <p:spPr>
            <a:xfrm>
              <a:off x="3460750" y="1760854"/>
              <a:ext cx="908303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6">
              <a:extLst>
                <a:ext uri="{FF2B5EF4-FFF2-40B4-BE49-F238E27FC236}">
                  <a16:creationId xmlns:a16="http://schemas.microsoft.com/office/drawing/2014/main" id="{B4D78272-4A9A-4824-8F8C-3171DE4FF6AD}"/>
                </a:ext>
              </a:extLst>
            </p:cNvPr>
            <p:cNvSpPr/>
            <p:nvPr/>
          </p:nvSpPr>
          <p:spPr>
            <a:xfrm>
              <a:off x="4141978" y="1760854"/>
              <a:ext cx="198882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7">
              <a:extLst>
                <a:ext uri="{FF2B5EF4-FFF2-40B4-BE49-F238E27FC236}">
                  <a16:creationId xmlns:a16="http://schemas.microsoft.com/office/drawing/2014/main" id="{AEF7BFB4-21BA-49E8-8172-331A0009EAA5}"/>
                </a:ext>
              </a:extLst>
            </p:cNvPr>
            <p:cNvSpPr/>
            <p:nvPr/>
          </p:nvSpPr>
          <p:spPr>
            <a:xfrm>
              <a:off x="4274565" y="1760854"/>
              <a:ext cx="908710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8">
              <a:extLst>
                <a:ext uri="{FF2B5EF4-FFF2-40B4-BE49-F238E27FC236}">
                  <a16:creationId xmlns:a16="http://schemas.microsoft.com/office/drawing/2014/main" id="{D558A4F7-3E54-4648-99CC-2D8EBCBA3809}"/>
                </a:ext>
              </a:extLst>
            </p:cNvPr>
            <p:cNvSpPr/>
            <p:nvPr/>
          </p:nvSpPr>
          <p:spPr>
            <a:xfrm>
              <a:off x="4956047" y="1760854"/>
              <a:ext cx="198882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9">
              <a:extLst>
                <a:ext uri="{FF2B5EF4-FFF2-40B4-BE49-F238E27FC236}">
                  <a16:creationId xmlns:a16="http://schemas.microsoft.com/office/drawing/2014/main" id="{6F073905-4ACE-4A8F-A83E-04B6B9DC2B87}"/>
                </a:ext>
              </a:extLst>
            </p:cNvPr>
            <p:cNvSpPr/>
            <p:nvPr/>
          </p:nvSpPr>
          <p:spPr>
            <a:xfrm>
              <a:off x="5088635" y="1760854"/>
              <a:ext cx="1135380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0">
              <a:extLst>
                <a:ext uri="{FF2B5EF4-FFF2-40B4-BE49-F238E27FC236}">
                  <a16:creationId xmlns:a16="http://schemas.microsoft.com/office/drawing/2014/main" id="{B8FE6ACD-3636-45DD-BE0D-1AB79188F452}"/>
                </a:ext>
              </a:extLst>
            </p:cNvPr>
            <p:cNvSpPr/>
            <p:nvPr/>
          </p:nvSpPr>
          <p:spPr>
            <a:xfrm>
              <a:off x="6054852" y="1760854"/>
              <a:ext cx="198882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1">
              <a:extLst>
                <a:ext uri="{FF2B5EF4-FFF2-40B4-BE49-F238E27FC236}">
                  <a16:creationId xmlns:a16="http://schemas.microsoft.com/office/drawing/2014/main" id="{6D44F7F8-AD56-442D-941B-D9044FDD3A2D}"/>
                </a:ext>
              </a:extLst>
            </p:cNvPr>
            <p:cNvSpPr/>
            <p:nvPr/>
          </p:nvSpPr>
          <p:spPr>
            <a:xfrm>
              <a:off x="6187440" y="1760854"/>
              <a:ext cx="1135761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2">
              <a:extLst>
                <a:ext uri="{FF2B5EF4-FFF2-40B4-BE49-F238E27FC236}">
                  <a16:creationId xmlns:a16="http://schemas.microsoft.com/office/drawing/2014/main" id="{5E63A676-25CD-421A-81F1-A09896E3E606}"/>
                </a:ext>
              </a:extLst>
            </p:cNvPr>
            <p:cNvSpPr/>
            <p:nvPr/>
          </p:nvSpPr>
          <p:spPr>
            <a:xfrm>
              <a:off x="7153909" y="1760854"/>
              <a:ext cx="454151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33">
              <a:extLst>
                <a:ext uri="{FF2B5EF4-FFF2-40B4-BE49-F238E27FC236}">
                  <a16:creationId xmlns:a16="http://schemas.microsoft.com/office/drawing/2014/main" id="{1BB486B0-7DA1-4C20-A097-49A3E9ACB589}"/>
                </a:ext>
              </a:extLst>
            </p:cNvPr>
            <p:cNvSpPr/>
            <p:nvPr/>
          </p:nvSpPr>
          <p:spPr>
            <a:xfrm>
              <a:off x="7437373" y="1760854"/>
              <a:ext cx="681227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34">
              <a:extLst>
                <a:ext uri="{FF2B5EF4-FFF2-40B4-BE49-F238E27FC236}">
                  <a16:creationId xmlns:a16="http://schemas.microsoft.com/office/drawing/2014/main" id="{31B23A8B-4ED7-4A9A-89C5-8D67A2137BD3}"/>
                </a:ext>
              </a:extLst>
            </p:cNvPr>
            <p:cNvSpPr/>
            <p:nvPr/>
          </p:nvSpPr>
          <p:spPr>
            <a:xfrm>
              <a:off x="741578" y="2362835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5">
              <a:extLst>
                <a:ext uri="{FF2B5EF4-FFF2-40B4-BE49-F238E27FC236}">
                  <a16:creationId xmlns:a16="http://schemas.microsoft.com/office/drawing/2014/main" id="{5926D3DA-A15C-4EA8-97BC-1C0DAA36F5BA}"/>
                </a:ext>
              </a:extLst>
            </p:cNvPr>
            <p:cNvSpPr/>
            <p:nvPr/>
          </p:nvSpPr>
          <p:spPr>
            <a:xfrm>
              <a:off x="398500" y="2388107"/>
              <a:ext cx="88392" cy="213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6">
              <a:extLst>
                <a:ext uri="{FF2B5EF4-FFF2-40B4-BE49-F238E27FC236}">
                  <a16:creationId xmlns:a16="http://schemas.microsoft.com/office/drawing/2014/main" id="{8BE94738-B56A-487F-9DEB-355BC7A01ADE}"/>
                </a:ext>
              </a:extLst>
            </p:cNvPr>
            <p:cNvSpPr/>
            <p:nvPr/>
          </p:nvSpPr>
          <p:spPr>
            <a:xfrm>
              <a:off x="1252118" y="2362835"/>
              <a:ext cx="908304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37">
              <a:extLst>
                <a:ext uri="{FF2B5EF4-FFF2-40B4-BE49-F238E27FC236}">
                  <a16:creationId xmlns:a16="http://schemas.microsoft.com/office/drawing/2014/main" id="{C4F1F54B-B8AC-42BA-9E11-A96CBE6CAB80}"/>
                </a:ext>
              </a:extLst>
            </p:cNvPr>
            <p:cNvSpPr/>
            <p:nvPr/>
          </p:nvSpPr>
          <p:spPr>
            <a:xfrm>
              <a:off x="1991232" y="2362835"/>
              <a:ext cx="681228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38">
              <a:extLst>
                <a:ext uri="{FF2B5EF4-FFF2-40B4-BE49-F238E27FC236}">
                  <a16:creationId xmlns:a16="http://schemas.microsoft.com/office/drawing/2014/main" id="{43A9DF3F-C6FF-4B25-8C4A-5E8019E33C0F}"/>
                </a:ext>
              </a:extLst>
            </p:cNvPr>
            <p:cNvSpPr txBox="1"/>
            <p:nvPr/>
          </p:nvSpPr>
          <p:spPr>
            <a:xfrm>
              <a:off x="745642" y="2798191"/>
              <a:ext cx="177165" cy="27620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72" name="object 39">
              <a:extLst>
                <a:ext uri="{FF2B5EF4-FFF2-40B4-BE49-F238E27FC236}">
                  <a16:creationId xmlns:a16="http://schemas.microsoft.com/office/drawing/2014/main" id="{051EFBFC-247A-4A00-87B0-17E5A6C91F29}"/>
                </a:ext>
              </a:extLst>
            </p:cNvPr>
            <p:cNvSpPr/>
            <p:nvPr/>
          </p:nvSpPr>
          <p:spPr>
            <a:xfrm>
              <a:off x="1009802" y="2797175"/>
              <a:ext cx="908303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40">
              <a:extLst>
                <a:ext uri="{FF2B5EF4-FFF2-40B4-BE49-F238E27FC236}">
                  <a16:creationId xmlns:a16="http://schemas.microsoft.com/office/drawing/2014/main" id="{1106D91A-7BA1-474E-A8C1-DE014815D2C9}"/>
                </a:ext>
              </a:extLst>
            </p:cNvPr>
            <p:cNvSpPr/>
            <p:nvPr/>
          </p:nvSpPr>
          <p:spPr>
            <a:xfrm>
              <a:off x="1747392" y="2797175"/>
              <a:ext cx="1670684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41">
              <a:extLst>
                <a:ext uri="{FF2B5EF4-FFF2-40B4-BE49-F238E27FC236}">
                  <a16:creationId xmlns:a16="http://schemas.microsoft.com/office/drawing/2014/main" id="{928C9D78-9E34-4D00-B376-FCC10D07D6E2}"/>
                </a:ext>
              </a:extLst>
            </p:cNvPr>
            <p:cNvSpPr/>
            <p:nvPr/>
          </p:nvSpPr>
          <p:spPr>
            <a:xfrm>
              <a:off x="3306826" y="2797175"/>
              <a:ext cx="681227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42">
              <a:extLst>
                <a:ext uri="{FF2B5EF4-FFF2-40B4-BE49-F238E27FC236}">
                  <a16:creationId xmlns:a16="http://schemas.microsoft.com/office/drawing/2014/main" id="{B7164F6E-2A2F-4F9F-81AC-040A0C1E237E}"/>
                </a:ext>
              </a:extLst>
            </p:cNvPr>
            <p:cNvSpPr/>
            <p:nvPr/>
          </p:nvSpPr>
          <p:spPr>
            <a:xfrm>
              <a:off x="3817365" y="2797175"/>
              <a:ext cx="6812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43">
              <a:extLst>
                <a:ext uri="{FF2B5EF4-FFF2-40B4-BE49-F238E27FC236}">
                  <a16:creationId xmlns:a16="http://schemas.microsoft.com/office/drawing/2014/main" id="{001BE93A-556F-46A5-AAFA-753BEDC067DE}"/>
                </a:ext>
              </a:extLst>
            </p:cNvPr>
            <p:cNvSpPr/>
            <p:nvPr/>
          </p:nvSpPr>
          <p:spPr>
            <a:xfrm>
              <a:off x="976274" y="3135198"/>
              <a:ext cx="356616" cy="350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44">
              <a:extLst>
                <a:ext uri="{FF2B5EF4-FFF2-40B4-BE49-F238E27FC236}">
                  <a16:creationId xmlns:a16="http://schemas.microsoft.com/office/drawing/2014/main" id="{1B0C37DD-3EEF-4CA8-A6A8-5347B7525859}"/>
                </a:ext>
              </a:extLst>
            </p:cNvPr>
            <p:cNvSpPr/>
            <p:nvPr/>
          </p:nvSpPr>
          <p:spPr>
            <a:xfrm>
              <a:off x="1262786" y="3177870"/>
              <a:ext cx="681228" cy="29291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45">
              <a:extLst>
                <a:ext uri="{FF2B5EF4-FFF2-40B4-BE49-F238E27FC236}">
                  <a16:creationId xmlns:a16="http://schemas.microsoft.com/office/drawing/2014/main" id="{B40194CF-6DE4-40DF-A750-3C0D5BEEEDE1}"/>
                </a:ext>
              </a:extLst>
            </p:cNvPr>
            <p:cNvSpPr/>
            <p:nvPr/>
          </p:nvSpPr>
          <p:spPr>
            <a:xfrm>
              <a:off x="1773301" y="3177870"/>
              <a:ext cx="908710" cy="29291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46">
              <a:extLst>
                <a:ext uri="{FF2B5EF4-FFF2-40B4-BE49-F238E27FC236}">
                  <a16:creationId xmlns:a16="http://schemas.microsoft.com/office/drawing/2014/main" id="{D0414523-3786-4B62-B078-35C34D07E6C6}"/>
                </a:ext>
              </a:extLst>
            </p:cNvPr>
            <p:cNvSpPr/>
            <p:nvPr/>
          </p:nvSpPr>
          <p:spPr>
            <a:xfrm>
              <a:off x="2512822" y="3177870"/>
              <a:ext cx="681227" cy="29291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47">
              <a:extLst>
                <a:ext uri="{FF2B5EF4-FFF2-40B4-BE49-F238E27FC236}">
                  <a16:creationId xmlns:a16="http://schemas.microsoft.com/office/drawing/2014/main" id="{CD2C0212-807A-478C-9B02-6C06AC1536F4}"/>
                </a:ext>
              </a:extLst>
            </p:cNvPr>
            <p:cNvSpPr/>
            <p:nvPr/>
          </p:nvSpPr>
          <p:spPr>
            <a:xfrm>
              <a:off x="2966973" y="3177870"/>
              <a:ext cx="198881" cy="29291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48">
              <a:extLst>
                <a:ext uri="{FF2B5EF4-FFF2-40B4-BE49-F238E27FC236}">
                  <a16:creationId xmlns:a16="http://schemas.microsoft.com/office/drawing/2014/main" id="{AE394156-D55E-4F82-82D6-2295E2FE3731}"/>
                </a:ext>
              </a:extLst>
            </p:cNvPr>
            <p:cNvSpPr/>
            <p:nvPr/>
          </p:nvSpPr>
          <p:spPr>
            <a:xfrm>
              <a:off x="3099561" y="3177870"/>
              <a:ext cx="1135380" cy="2929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49">
              <a:extLst>
                <a:ext uri="{FF2B5EF4-FFF2-40B4-BE49-F238E27FC236}">
                  <a16:creationId xmlns:a16="http://schemas.microsoft.com/office/drawing/2014/main" id="{AC7F29CC-63BE-4CE9-B9D5-DCCDB2FD6C84}"/>
                </a:ext>
              </a:extLst>
            </p:cNvPr>
            <p:cNvSpPr/>
            <p:nvPr/>
          </p:nvSpPr>
          <p:spPr>
            <a:xfrm>
              <a:off x="4065778" y="3177870"/>
              <a:ext cx="681227" cy="29291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50">
              <a:extLst>
                <a:ext uri="{FF2B5EF4-FFF2-40B4-BE49-F238E27FC236}">
                  <a16:creationId xmlns:a16="http://schemas.microsoft.com/office/drawing/2014/main" id="{88DDD9D7-C0ED-48F4-A88D-3A6A451A4C25}"/>
                </a:ext>
              </a:extLst>
            </p:cNvPr>
            <p:cNvSpPr/>
            <p:nvPr/>
          </p:nvSpPr>
          <p:spPr>
            <a:xfrm>
              <a:off x="4576317" y="3177870"/>
              <a:ext cx="681685" cy="2929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51">
              <a:extLst>
                <a:ext uri="{FF2B5EF4-FFF2-40B4-BE49-F238E27FC236}">
                  <a16:creationId xmlns:a16="http://schemas.microsoft.com/office/drawing/2014/main" id="{6F04992D-754D-4328-99F0-8AC0E7ABF952}"/>
                </a:ext>
              </a:extLst>
            </p:cNvPr>
            <p:cNvSpPr/>
            <p:nvPr/>
          </p:nvSpPr>
          <p:spPr>
            <a:xfrm>
              <a:off x="5145023" y="3177870"/>
              <a:ext cx="1362455" cy="29291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52">
              <a:extLst>
                <a:ext uri="{FF2B5EF4-FFF2-40B4-BE49-F238E27FC236}">
                  <a16:creationId xmlns:a16="http://schemas.microsoft.com/office/drawing/2014/main" id="{D6CF3DB8-74E3-4729-A37B-B7AC93FA4840}"/>
                </a:ext>
              </a:extLst>
            </p:cNvPr>
            <p:cNvSpPr/>
            <p:nvPr/>
          </p:nvSpPr>
          <p:spPr>
            <a:xfrm>
              <a:off x="6336791" y="3177870"/>
              <a:ext cx="908710" cy="29291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53">
              <a:extLst>
                <a:ext uri="{FF2B5EF4-FFF2-40B4-BE49-F238E27FC236}">
                  <a16:creationId xmlns:a16="http://schemas.microsoft.com/office/drawing/2014/main" id="{43F43CCA-A010-415B-921F-F0178E15776C}"/>
                </a:ext>
              </a:extLst>
            </p:cNvPr>
            <p:cNvSpPr/>
            <p:nvPr/>
          </p:nvSpPr>
          <p:spPr>
            <a:xfrm>
              <a:off x="7076185" y="3177870"/>
              <a:ext cx="454151" cy="29291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54">
              <a:extLst>
                <a:ext uri="{FF2B5EF4-FFF2-40B4-BE49-F238E27FC236}">
                  <a16:creationId xmlns:a16="http://schemas.microsoft.com/office/drawing/2014/main" id="{857DB83C-5056-46C5-B73E-860A1E0973A7}"/>
                </a:ext>
              </a:extLst>
            </p:cNvPr>
            <p:cNvSpPr/>
            <p:nvPr/>
          </p:nvSpPr>
          <p:spPr>
            <a:xfrm>
              <a:off x="7359650" y="3177870"/>
              <a:ext cx="201168" cy="29291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55">
              <a:extLst>
                <a:ext uri="{FF2B5EF4-FFF2-40B4-BE49-F238E27FC236}">
                  <a16:creationId xmlns:a16="http://schemas.microsoft.com/office/drawing/2014/main" id="{918C4EF8-71BC-4C66-BDC6-E3B5AA201256}"/>
                </a:ext>
              </a:extLst>
            </p:cNvPr>
            <p:cNvSpPr/>
            <p:nvPr/>
          </p:nvSpPr>
          <p:spPr>
            <a:xfrm>
              <a:off x="7493761" y="3177870"/>
              <a:ext cx="681227" cy="29291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56">
              <a:extLst>
                <a:ext uri="{FF2B5EF4-FFF2-40B4-BE49-F238E27FC236}">
                  <a16:creationId xmlns:a16="http://schemas.microsoft.com/office/drawing/2014/main" id="{37402229-636F-46A5-BD42-58932E637EE7}"/>
                </a:ext>
              </a:extLst>
            </p:cNvPr>
            <p:cNvSpPr/>
            <p:nvPr/>
          </p:nvSpPr>
          <p:spPr>
            <a:xfrm>
              <a:off x="8004302" y="3177870"/>
              <a:ext cx="681227" cy="29291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57">
              <a:extLst>
                <a:ext uri="{FF2B5EF4-FFF2-40B4-BE49-F238E27FC236}">
                  <a16:creationId xmlns:a16="http://schemas.microsoft.com/office/drawing/2014/main" id="{3B77DDF2-EAFE-4F48-9ADC-88180D226B62}"/>
                </a:ext>
              </a:extLst>
            </p:cNvPr>
            <p:cNvSpPr/>
            <p:nvPr/>
          </p:nvSpPr>
          <p:spPr>
            <a:xfrm>
              <a:off x="8458454" y="3177870"/>
              <a:ext cx="784098" cy="29291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58">
              <a:extLst>
                <a:ext uri="{FF2B5EF4-FFF2-40B4-BE49-F238E27FC236}">
                  <a16:creationId xmlns:a16="http://schemas.microsoft.com/office/drawing/2014/main" id="{36AF2C8E-6DE1-4E78-86FF-8C8EDB837B7F}"/>
                </a:ext>
              </a:extLst>
            </p:cNvPr>
            <p:cNvSpPr/>
            <p:nvPr/>
          </p:nvSpPr>
          <p:spPr>
            <a:xfrm>
              <a:off x="976274" y="3516757"/>
              <a:ext cx="356616" cy="3505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59">
              <a:extLst>
                <a:ext uri="{FF2B5EF4-FFF2-40B4-BE49-F238E27FC236}">
                  <a16:creationId xmlns:a16="http://schemas.microsoft.com/office/drawing/2014/main" id="{BCDBC3BD-330D-4A31-AE3D-E8806AD525B1}"/>
                </a:ext>
              </a:extLst>
            </p:cNvPr>
            <p:cNvSpPr/>
            <p:nvPr/>
          </p:nvSpPr>
          <p:spPr>
            <a:xfrm>
              <a:off x="1262786" y="3559428"/>
              <a:ext cx="908304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60">
              <a:extLst>
                <a:ext uri="{FF2B5EF4-FFF2-40B4-BE49-F238E27FC236}">
                  <a16:creationId xmlns:a16="http://schemas.microsoft.com/office/drawing/2014/main" id="{14E78841-E269-4774-B6D2-9BFFF6484B66}"/>
                </a:ext>
              </a:extLst>
            </p:cNvPr>
            <p:cNvSpPr/>
            <p:nvPr/>
          </p:nvSpPr>
          <p:spPr>
            <a:xfrm>
              <a:off x="2000376" y="3559428"/>
              <a:ext cx="908710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61">
              <a:extLst>
                <a:ext uri="{FF2B5EF4-FFF2-40B4-BE49-F238E27FC236}">
                  <a16:creationId xmlns:a16="http://schemas.microsoft.com/office/drawing/2014/main" id="{CC9671FE-C58D-47DA-85CB-66AA37158712}"/>
                </a:ext>
              </a:extLst>
            </p:cNvPr>
            <p:cNvSpPr/>
            <p:nvPr/>
          </p:nvSpPr>
          <p:spPr>
            <a:xfrm>
              <a:off x="2739898" y="3559428"/>
              <a:ext cx="908303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63">
              <a:extLst>
                <a:ext uri="{FF2B5EF4-FFF2-40B4-BE49-F238E27FC236}">
                  <a16:creationId xmlns:a16="http://schemas.microsoft.com/office/drawing/2014/main" id="{4E1FE139-8029-49A8-8CC9-0DB80088C6C0}"/>
                </a:ext>
              </a:extLst>
            </p:cNvPr>
            <p:cNvSpPr/>
            <p:nvPr/>
          </p:nvSpPr>
          <p:spPr>
            <a:xfrm>
              <a:off x="1009802" y="3940428"/>
              <a:ext cx="908303" cy="29260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64">
              <a:extLst>
                <a:ext uri="{FF2B5EF4-FFF2-40B4-BE49-F238E27FC236}">
                  <a16:creationId xmlns:a16="http://schemas.microsoft.com/office/drawing/2014/main" id="{B0386B7E-D447-41AA-A3EA-6B30B0405771}"/>
                </a:ext>
              </a:extLst>
            </p:cNvPr>
            <p:cNvSpPr/>
            <p:nvPr/>
          </p:nvSpPr>
          <p:spPr>
            <a:xfrm>
              <a:off x="1747392" y="3940428"/>
              <a:ext cx="1646428" cy="29260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65">
              <a:extLst>
                <a:ext uri="{FF2B5EF4-FFF2-40B4-BE49-F238E27FC236}">
                  <a16:creationId xmlns:a16="http://schemas.microsoft.com/office/drawing/2014/main" id="{02296B9A-1A71-4BE4-BB03-CD152F9D82AC}"/>
                </a:ext>
              </a:extLst>
            </p:cNvPr>
            <p:cNvSpPr/>
            <p:nvPr/>
          </p:nvSpPr>
          <p:spPr>
            <a:xfrm>
              <a:off x="3276346" y="3940428"/>
              <a:ext cx="681227" cy="29260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66">
              <a:extLst>
                <a:ext uri="{FF2B5EF4-FFF2-40B4-BE49-F238E27FC236}">
                  <a16:creationId xmlns:a16="http://schemas.microsoft.com/office/drawing/2014/main" id="{E9D39166-5D89-4C3F-B39B-88105E9756CE}"/>
                </a:ext>
              </a:extLst>
            </p:cNvPr>
            <p:cNvSpPr/>
            <p:nvPr/>
          </p:nvSpPr>
          <p:spPr>
            <a:xfrm>
              <a:off x="3786885" y="3940428"/>
              <a:ext cx="681227" cy="29260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67">
              <a:extLst>
                <a:ext uri="{FF2B5EF4-FFF2-40B4-BE49-F238E27FC236}">
                  <a16:creationId xmlns:a16="http://schemas.microsoft.com/office/drawing/2014/main" id="{D382B194-5512-4535-A833-CE595D853CD3}"/>
                </a:ext>
              </a:extLst>
            </p:cNvPr>
            <p:cNvSpPr/>
            <p:nvPr/>
          </p:nvSpPr>
          <p:spPr>
            <a:xfrm>
              <a:off x="976274" y="4278757"/>
              <a:ext cx="356616" cy="3505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68">
              <a:extLst>
                <a:ext uri="{FF2B5EF4-FFF2-40B4-BE49-F238E27FC236}">
                  <a16:creationId xmlns:a16="http://schemas.microsoft.com/office/drawing/2014/main" id="{2C99E68E-E986-4705-BDB6-807E08D70A0F}"/>
                </a:ext>
              </a:extLst>
            </p:cNvPr>
            <p:cNvSpPr/>
            <p:nvPr/>
          </p:nvSpPr>
          <p:spPr>
            <a:xfrm>
              <a:off x="1262786" y="4321428"/>
              <a:ext cx="681228" cy="29260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69">
              <a:extLst>
                <a:ext uri="{FF2B5EF4-FFF2-40B4-BE49-F238E27FC236}">
                  <a16:creationId xmlns:a16="http://schemas.microsoft.com/office/drawing/2014/main" id="{E4A2ECA9-8002-4FA1-B0EE-E7CE58AA58DF}"/>
                </a:ext>
              </a:extLst>
            </p:cNvPr>
            <p:cNvSpPr/>
            <p:nvPr/>
          </p:nvSpPr>
          <p:spPr>
            <a:xfrm>
              <a:off x="1716913" y="4321428"/>
              <a:ext cx="198881" cy="29260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70">
              <a:extLst>
                <a:ext uri="{FF2B5EF4-FFF2-40B4-BE49-F238E27FC236}">
                  <a16:creationId xmlns:a16="http://schemas.microsoft.com/office/drawing/2014/main" id="{2860C381-D1A2-4C4A-92E6-2A95519770BE}"/>
                </a:ext>
              </a:extLst>
            </p:cNvPr>
            <p:cNvSpPr/>
            <p:nvPr/>
          </p:nvSpPr>
          <p:spPr>
            <a:xfrm>
              <a:off x="1849501" y="4321428"/>
              <a:ext cx="681227" cy="29260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71">
              <a:extLst>
                <a:ext uri="{FF2B5EF4-FFF2-40B4-BE49-F238E27FC236}">
                  <a16:creationId xmlns:a16="http://schemas.microsoft.com/office/drawing/2014/main" id="{F9056CF8-2A9C-4DC2-8ECA-4A444CBB10BB}"/>
                </a:ext>
              </a:extLst>
            </p:cNvPr>
            <p:cNvSpPr/>
            <p:nvPr/>
          </p:nvSpPr>
          <p:spPr>
            <a:xfrm>
              <a:off x="2303652" y="4321428"/>
              <a:ext cx="201625" cy="29260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72">
              <a:extLst>
                <a:ext uri="{FF2B5EF4-FFF2-40B4-BE49-F238E27FC236}">
                  <a16:creationId xmlns:a16="http://schemas.microsoft.com/office/drawing/2014/main" id="{293F2493-425E-4C4B-81AF-80DC819AEB07}"/>
                </a:ext>
              </a:extLst>
            </p:cNvPr>
            <p:cNvSpPr/>
            <p:nvPr/>
          </p:nvSpPr>
          <p:spPr>
            <a:xfrm>
              <a:off x="2438145" y="4321428"/>
              <a:ext cx="681228" cy="29260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73">
              <a:extLst>
                <a:ext uri="{FF2B5EF4-FFF2-40B4-BE49-F238E27FC236}">
                  <a16:creationId xmlns:a16="http://schemas.microsoft.com/office/drawing/2014/main" id="{2EE02DFF-C3BD-4C42-9DF6-2ACD435E1931}"/>
                </a:ext>
              </a:extLst>
            </p:cNvPr>
            <p:cNvSpPr/>
            <p:nvPr/>
          </p:nvSpPr>
          <p:spPr>
            <a:xfrm>
              <a:off x="2948685" y="4321428"/>
              <a:ext cx="681227" cy="29260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74">
              <a:extLst>
                <a:ext uri="{FF2B5EF4-FFF2-40B4-BE49-F238E27FC236}">
                  <a16:creationId xmlns:a16="http://schemas.microsoft.com/office/drawing/2014/main" id="{AD614F89-8DFD-4C6B-BEE3-9F3B7DD62577}"/>
                </a:ext>
              </a:extLst>
            </p:cNvPr>
            <p:cNvSpPr/>
            <p:nvPr/>
          </p:nvSpPr>
          <p:spPr>
            <a:xfrm>
              <a:off x="3460750" y="4321428"/>
              <a:ext cx="908303" cy="29260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75">
              <a:extLst>
                <a:ext uri="{FF2B5EF4-FFF2-40B4-BE49-F238E27FC236}">
                  <a16:creationId xmlns:a16="http://schemas.microsoft.com/office/drawing/2014/main" id="{6A4864BA-C275-4B69-9462-8804AD1AA98F}"/>
                </a:ext>
              </a:extLst>
            </p:cNvPr>
            <p:cNvSpPr/>
            <p:nvPr/>
          </p:nvSpPr>
          <p:spPr>
            <a:xfrm>
              <a:off x="4141978" y="4321428"/>
              <a:ext cx="454151" cy="29260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76">
              <a:extLst>
                <a:ext uri="{FF2B5EF4-FFF2-40B4-BE49-F238E27FC236}">
                  <a16:creationId xmlns:a16="http://schemas.microsoft.com/office/drawing/2014/main" id="{70FF4AB9-91D1-470F-9B26-86AC42E05FB4}"/>
                </a:ext>
              </a:extLst>
            </p:cNvPr>
            <p:cNvSpPr/>
            <p:nvPr/>
          </p:nvSpPr>
          <p:spPr>
            <a:xfrm>
              <a:off x="4369053" y="4321428"/>
              <a:ext cx="908710" cy="29260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77">
              <a:extLst>
                <a:ext uri="{FF2B5EF4-FFF2-40B4-BE49-F238E27FC236}">
                  <a16:creationId xmlns:a16="http://schemas.microsoft.com/office/drawing/2014/main" id="{1DD38E1C-C48B-44F2-B434-01B82389E9DB}"/>
                </a:ext>
              </a:extLst>
            </p:cNvPr>
            <p:cNvSpPr/>
            <p:nvPr/>
          </p:nvSpPr>
          <p:spPr>
            <a:xfrm>
              <a:off x="5050535" y="4321428"/>
              <a:ext cx="681227" cy="292607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78">
              <a:extLst>
                <a:ext uri="{FF2B5EF4-FFF2-40B4-BE49-F238E27FC236}">
                  <a16:creationId xmlns:a16="http://schemas.microsoft.com/office/drawing/2014/main" id="{B57120BB-4877-4134-807E-6D2677227D53}"/>
                </a:ext>
              </a:extLst>
            </p:cNvPr>
            <p:cNvSpPr/>
            <p:nvPr/>
          </p:nvSpPr>
          <p:spPr>
            <a:xfrm>
              <a:off x="5561076" y="4321428"/>
              <a:ext cx="681227" cy="29260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79">
              <a:extLst>
                <a:ext uri="{FF2B5EF4-FFF2-40B4-BE49-F238E27FC236}">
                  <a16:creationId xmlns:a16="http://schemas.microsoft.com/office/drawing/2014/main" id="{69EE63B8-A58C-47DF-A228-16A1B295B763}"/>
                </a:ext>
              </a:extLst>
            </p:cNvPr>
            <p:cNvSpPr/>
            <p:nvPr/>
          </p:nvSpPr>
          <p:spPr>
            <a:xfrm>
              <a:off x="6129528" y="4321428"/>
              <a:ext cx="198882" cy="29260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80">
              <a:extLst>
                <a:ext uri="{FF2B5EF4-FFF2-40B4-BE49-F238E27FC236}">
                  <a16:creationId xmlns:a16="http://schemas.microsoft.com/office/drawing/2014/main" id="{457B2537-CFC4-4AA3-9C8C-04037132019C}"/>
                </a:ext>
              </a:extLst>
            </p:cNvPr>
            <p:cNvSpPr/>
            <p:nvPr/>
          </p:nvSpPr>
          <p:spPr>
            <a:xfrm>
              <a:off x="6262115" y="4321428"/>
              <a:ext cx="681228" cy="29260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81">
              <a:extLst>
                <a:ext uri="{FF2B5EF4-FFF2-40B4-BE49-F238E27FC236}">
                  <a16:creationId xmlns:a16="http://schemas.microsoft.com/office/drawing/2014/main" id="{7E83A0C5-31DD-43CD-B218-F8FEAF773D19}"/>
                </a:ext>
              </a:extLst>
            </p:cNvPr>
            <p:cNvSpPr/>
            <p:nvPr/>
          </p:nvSpPr>
          <p:spPr>
            <a:xfrm>
              <a:off x="6774180" y="4321428"/>
              <a:ext cx="681685" cy="29260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82">
              <a:extLst>
                <a:ext uri="{FF2B5EF4-FFF2-40B4-BE49-F238E27FC236}">
                  <a16:creationId xmlns:a16="http://schemas.microsoft.com/office/drawing/2014/main" id="{C4D97683-B217-48C3-8255-A071279E84DE}"/>
                </a:ext>
              </a:extLst>
            </p:cNvPr>
            <p:cNvSpPr/>
            <p:nvPr/>
          </p:nvSpPr>
          <p:spPr>
            <a:xfrm>
              <a:off x="7228585" y="4321428"/>
              <a:ext cx="876084" cy="29260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83">
              <a:extLst>
                <a:ext uri="{FF2B5EF4-FFF2-40B4-BE49-F238E27FC236}">
                  <a16:creationId xmlns:a16="http://schemas.microsoft.com/office/drawing/2014/main" id="{04FCD9EB-52DC-46DB-9CF2-57FE86B6CAAA}"/>
                </a:ext>
              </a:extLst>
            </p:cNvPr>
            <p:cNvSpPr/>
            <p:nvPr/>
          </p:nvSpPr>
          <p:spPr>
            <a:xfrm>
              <a:off x="741578" y="4923790"/>
              <a:ext cx="681228" cy="2926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84">
              <a:extLst>
                <a:ext uri="{FF2B5EF4-FFF2-40B4-BE49-F238E27FC236}">
                  <a16:creationId xmlns:a16="http://schemas.microsoft.com/office/drawing/2014/main" id="{8EE1E9E4-E1AE-43EE-894B-5E06FC5B6562}"/>
                </a:ext>
              </a:extLst>
            </p:cNvPr>
            <p:cNvSpPr/>
            <p:nvPr/>
          </p:nvSpPr>
          <p:spPr>
            <a:xfrm>
              <a:off x="398500" y="4948428"/>
              <a:ext cx="88392" cy="213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85">
              <a:extLst>
                <a:ext uri="{FF2B5EF4-FFF2-40B4-BE49-F238E27FC236}">
                  <a16:creationId xmlns:a16="http://schemas.microsoft.com/office/drawing/2014/main" id="{CC5E3F42-2A3A-4E8D-9750-160C46853F6F}"/>
                </a:ext>
              </a:extLst>
            </p:cNvPr>
            <p:cNvSpPr/>
            <p:nvPr/>
          </p:nvSpPr>
          <p:spPr>
            <a:xfrm>
              <a:off x="1252118" y="4923790"/>
              <a:ext cx="908304" cy="292607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86">
              <a:extLst>
                <a:ext uri="{FF2B5EF4-FFF2-40B4-BE49-F238E27FC236}">
                  <a16:creationId xmlns:a16="http://schemas.microsoft.com/office/drawing/2014/main" id="{4A2C865C-CA13-404A-BDF8-606F56E3A221}"/>
                </a:ext>
              </a:extLst>
            </p:cNvPr>
            <p:cNvSpPr/>
            <p:nvPr/>
          </p:nvSpPr>
          <p:spPr>
            <a:xfrm>
              <a:off x="1991232" y="4923790"/>
              <a:ext cx="681228" cy="29260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87">
              <a:extLst>
                <a:ext uri="{FF2B5EF4-FFF2-40B4-BE49-F238E27FC236}">
                  <a16:creationId xmlns:a16="http://schemas.microsoft.com/office/drawing/2014/main" id="{D550E6AC-2D41-4EB7-9970-4233D46714CA}"/>
                </a:ext>
              </a:extLst>
            </p:cNvPr>
            <p:cNvSpPr/>
            <p:nvPr/>
          </p:nvSpPr>
          <p:spPr>
            <a:xfrm>
              <a:off x="2445766" y="4923790"/>
              <a:ext cx="1426463" cy="29260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88">
              <a:extLst>
                <a:ext uri="{FF2B5EF4-FFF2-40B4-BE49-F238E27FC236}">
                  <a16:creationId xmlns:a16="http://schemas.microsoft.com/office/drawing/2014/main" id="{E85BA5F2-4367-422E-8ED1-84A073059352}"/>
                </a:ext>
              </a:extLst>
            </p:cNvPr>
            <p:cNvSpPr/>
            <p:nvPr/>
          </p:nvSpPr>
          <p:spPr>
            <a:xfrm>
              <a:off x="976274" y="5315407"/>
              <a:ext cx="356616" cy="3505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89">
              <a:extLst>
                <a:ext uri="{FF2B5EF4-FFF2-40B4-BE49-F238E27FC236}">
                  <a16:creationId xmlns:a16="http://schemas.microsoft.com/office/drawing/2014/main" id="{4375C708-3AB0-43EA-ABB8-0DB34221683D}"/>
                </a:ext>
              </a:extLst>
            </p:cNvPr>
            <p:cNvSpPr/>
            <p:nvPr/>
          </p:nvSpPr>
          <p:spPr>
            <a:xfrm>
              <a:off x="1319149" y="5358079"/>
              <a:ext cx="908303" cy="29260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90">
              <a:extLst>
                <a:ext uri="{FF2B5EF4-FFF2-40B4-BE49-F238E27FC236}">
                  <a16:creationId xmlns:a16="http://schemas.microsoft.com/office/drawing/2014/main" id="{D2F45D5F-4348-4CFE-88EF-1CCA3E239FB9}"/>
                </a:ext>
              </a:extLst>
            </p:cNvPr>
            <p:cNvSpPr/>
            <p:nvPr/>
          </p:nvSpPr>
          <p:spPr>
            <a:xfrm>
              <a:off x="2058289" y="5358079"/>
              <a:ext cx="908710" cy="29260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91">
              <a:extLst>
                <a:ext uri="{FF2B5EF4-FFF2-40B4-BE49-F238E27FC236}">
                  <a16:creationId xmlns:a16="http://schemas.microsoft.com/office/drawing/2014/main" id="{F86133FD-F614-4CC0-A5FF-479A523F6DF0}"/>
                </a:ext>
              </a:extLst>
            </p:cNvPr>
            <p:cNvSpPr/>
            <p:nvPr/>
          </p:nvSpPr>
          <p:spPr>
            <a:xfrm>
              <a:off x="2796285" y="5358079"/>
              <a:ext cx="908303" cy="29260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92">
              <a:extLst>
                <a:ext uri="{FF2B5EF4-FFF2-40B4-BE49-F238E27FC236}">
                  <a16:creationId xmlns:a16="http://schemas.microsoft.com/office/drawing/2014/main" id="{340D80F1-CE48-4C42-AFB8-BCC067C51471}"/>
                </a:ext>
              </a:extLst>
            </p:cNvPr>
            <p:cNvSpPr/>
            <p:nvPr/>
          </p:nvSpPr>
          <p:spPr>
            <a:xfrm>
              <a:off x="3535426" y="5358079"/>
              <a:ext cx="1135379" cy="2926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93">
              <a:extLst>
                <a:ext uri="{FF2B5EF4-FFF2-40B4-BE49-F238E27FC236}">
                  <a16:creationId xmlns:a16="http://schemas.microsoft.com/office/drawing/2014/main" id="{419C63B7-004A-4247-8A42-CA329F99FEB4}"/>
                </a:ext>
              </a:extLst>
            </p:cNvPr>
            <p:cNvSpPr/>
            <p:nvPr/>
          </p:nvSpPr>
          <p:spPr>
            <a:xfrm>
              <a:off x="4500117" y="5358079"/>
              <a:ext cx="908710" cy="29260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94">
              <a:extLst>
                <a:ext uri="{FF2B5EF4-FFF2-40B4-BE49-F238E27FC236}">
                  <a16:creationId xmlns:a16="http://schemas.microsoft.com/office/drawing/2014/main" id="{BFB0F876-D2E6-4BB3-AFDC-28872629E7CE}"/>
                </a:ext>
              </a:extLst>
            </p:cNvPr>
            <p:cNvSpPr/>
            <p:nvPr/>
          </p:nvSpPr>
          <p:spPr>
            <a:xfrm>
              <a:off x="5237988" y="5358079"/>
              <a:ext cx="1135380" cy="29260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95">
              <a:extLst>
                <a:ext uri="{FF2B5EF4-FFF2-40B4-BE49-F238E27FC236}">
                  <a16:creationId xmlns:a16="http://schemas.microsoft.com/office/drawing/2014/main" id="{3A25C0FF-6A41-4B7D-B983-E14E09ADC7EB}"/>
                </a:ext>
              </a:extLst>
            </p:cNvPr>
            <p:cNvSpPr/>
            <p:nvPr/>
          </p:nvSpPr>
          <p:spPr>
            <a:xfrm>
              <a:off x="6204203" y="5358079"/>
              <a:ext cx="908303" cy="29260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96">
              <a:extLst>
                <a:ext uri="{FF2B5EF4-FFF2-40B4-BE49-F238E27FC236}">
                  <a16:creationId xmlns:a16="http://schemas.microsoft.com/office/drawing/2014/main" id="{C3214687-32E1-4965-9771-12A690B91ED0}"/>
                </a:ext>
              </a:extLst>
            </p:cNvPr>
            <p:cNvSpPr/>
            <p:nvPr/>
          </p:nvSpPr>
          <p:spPr>
            <a:xfrm>
              <a:off x="6941819" y="5358079"/>
              <a:ext cx="681685" cy="292607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97">
              <a:extLst>
                <a:ext uri="{FF2B5EF4-FFF2-40B4-BE49-F238E27FC236}">
                  <a16:creationId xmlns:a16="http://schemas.microsoft.com/office/drawing/2014/main" id="{C31B8F7D-2354-4A44-BC91-F0659651E5E7}"/>
                </a:ext>
              </a:extLst>
            </p:cNvPr>
            <p:cNvSpPr/>
            <p:nvPr/>
          </p:nvSpPr>
          <p:spPr>
            <a:xfrm>
              <a:off x="7396226" y="5358079"/>
              <a:ext cx="454151" cy="29260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98">
              <a:extLst>
                <a:ext uri="{FF2B5EF4-FFF2-40B4-BE49-F238E27FC236}">
                  <a16:creationId xmlns:a16="http://schemas.microsoft.com/office/drawing/2014/main" id="{0067692D-C22F-482A-932C-65969E612EFD}"/>
                </a:ext>
              </a:extLst>
            </p:cNvPr>
            <p:cNvSpPr/>
            <p:nvPr/>
          </p:nvSpPr>
          <p:spPr>
            <a:xfrm>
              <a:off x="7679690" y="5358079"/>
              <a:ext cx="681227" cy="29260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99">
              <a:extLst>
                <a:ext uri="{FF2B5EF4-FFF2-40B4-BE49-F238E27FC236}">
                  <a16:creationId xmlns:a16="http://schemas.microsoft.com/office/drawing/2014/main" id="{6DAC6E98-EB88-452B-A986-164E1C2EE3A0}"/>
                </a:ext>
              </a:extLst>
            </p:cNvPr>
            <p:cNvSpPr/>
            <p:nvPr/>
          </p:nvSpPr>
          <p:spPr>
            <a:xfrm>
              <a:off x="8133842" y="5358079"/>
              <a:ext cx="681227" cy="29260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00">
              <a:extLst>
                <a:ext uri="{FF2B5EF4-FFF2-40B4-BE49-F238E27FC236}">
                  <a16:creationId xmlns:a16="http://schemas.microsoft.com/office/drawing/2014/main" id="{2D058521-7FBE-424F-B507-BA61D562B3A4}"/>
                </a:ext>
              </a:extLst>
            </p:cNvPr>
            <p:cNvSpPr/>
            <p:nvPr/>
          </p:nvSpPr>
          <p:spPr>
            <a:xfrm>
              <a:off x="8645906" y="5358079"/>
              <a:ext cx="454151" cy="29260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01">
              <a:extLst>
                <a:ext uri="{FF2B5EF4-FFF2-40B4-BE49-F238E27FC236}">
                  <a16:creationId xmlns:a16="http://schemas.microsoft.com/office/drawing/2014/main" id="{71240F59-D495-4F60-9879-BCB190A6907D}"/>
                </a:ext>
              </a:extLst>
            </p:cNvPr>
            <p:cNvSpPr txBox="1"/>
            <p:nvPr/>
          </p:nvSpPr>
          <p:spPr>
            <a:xfrm>
              <a:off x="1338452" y="5714187"/>
              <a:ext cx="1301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135" name="object 102">
              <a:extLst>
                <a:ext uri="{FF2B5EF4-FFF2-40B4-BE49-F238E27FC236}">
                  <a16:creationId xmlns:a16="http://schemas.microsoft.com/office/drawing/2014/main" id="{F629FD48-4D92-4AB5-9765-45F92805AFF0}"/>
                </a:ext>
              </a:extLst>
            </p:cNvPr>
            <p:cNvSpPr/>
            <p:nvPr/>
          </p:nvSpPr>
          <p:spPr>
            <a:xfrm>
              <a:off x="1637664" y="5761939"/>
              <a:ext cx="1021461" cy="262128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03">
              <a:extLst>
                <a:ext uri="{FF2B5EF4-FFF2-40B4-BE49-F238E27FC236}">
                  <a16:creationId xmlns:a16="http://schemas.microsoft.com/office/drawing/2014/main" id="{BE444493-C34B-4DA6-949D-9B954A389036}"/>
                </a:ext>
              </a:extLst>
            </p:cNvPr>
            <p:cNvSpPr/>
            <p:nvPr/>
          </p:nvSpPr>
          <p:spPr>
            <a:xfrm>
              <a:off x="2502154" y="5761939"/>
              <a:ext cx="816864" cy="262128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04">
              <a:extLst>
                <a:ext uri="{FF2B5EF4-FFF2-40B4-BE49-F238E27FC236}">
                  <a16:creationId xmlns:a16="http://schemas.microsoft.com/office/drawing/2014/main" id="{3138C74D-1591-48ED-8E62-0F2745984B23}"/>
                </a:ext>
              </a:extLst>
            </p:cNvPr>
            <p:cNvSpPr/>
            <p:nvPr/>
          </p:nvSpPr>
          <p:spPr>
            <a:xfrm>
              <a:off x="3162045" y="5761939"/>
              <a:ext cx="816863" cy="262128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05">
              <a:extLst>
                <a:ext uri="{FF2B5EF4-FFF2-40B4-BE49-F238E27FC236}">
                  <a16:creationId xmlns:a16="http://schemas.microsoft.com/office/drawing/2014/main" id="{D043190C-31BA-4382-B81D-8FFEBC2EB1C8}"/>
                </a:ext>
              </a:extLst>
            </p:cNvPr>
            <p:cNvSpPr/>
            <p:nvPr/>
          </p:nvSpPr>
          <p:spPr>
            <a:xfrm>
              <a:off x="3821938" y="5761939"/>
              <a:ext cx="1021080" cy="262128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06">
              <a:extLst>
                <a:ext uri="{FF2B5EF4-FFF2-40B4-BE49-F238E27FC236}">
                  <a16:creationId xmlns:a16="http://schemas.microsoft.com/office/drawing/2014/main" id="{0F3C7B0E-32F6-41D7-A025-B906F224F4BF}"/>
                </a:ext>
              </a:extLst>
            </p:cNvPr>
            <p:cNvSpPr/>
            <p:nvPr/>
          </p:nvSpPr>
          <p:spPr>
            <a:xfrm>
              <a:off x="4686046" y="5761939"/>
              <a:ext cx="613105" cy="262128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07">
              <a:extLst>
                <a:ext uri="{FF2B5EF4-FFF2-40B4-BE49-F238E27FC236}">
                  <a16:creationId xmlns:a16="http://schemas.microsoft.com/office/drawing/2014/main" id="{202889F7-F43B-4C27-AFC0-3C78316FA145}"/>
                </a:ext>
              </a:extLst>
            </p:cNvPr>
            <p:cNvSpPr/>
            <p:nvPr/>
          </p:nvSpPr>
          <p:spPr>
            <a:xfrm>
              <a:off x="976274" y="6077407"/>
              <a:ext cx="356616" cy="350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08">
              <a:extLst>
                <a:ext uri="{FF2B5EF4-FFF2-40B4-BE49-F238E27FC236}">
                  <a16:creationId xmlns:a16="http://schemas.microsoft.com/office/drawing/2014/main" id="{F58BF383-7426-4A4F-A268-99C9E6C6145A}"/>
                </a:ext>
              </a:extLst>
            </p:cNvPr>
            <p:cNvSpPr/>
            <p:nvPr/>
          </p:nvSpPr>
          <p:spPr>
            <a:xfrm>
              <a:off x="1262786" y="6120079"/>
              <a:ext cx="1362455" cy="29260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09">
              <a:extLst>
                <a:ext uri="{FF2B5EF4-FFF2-40B4-BE49-F238E27FC236}">
                  <a16:creationId xmlns:a16="http://schemas.microsoft.com/office/drawing/2014/main" id="{79E224F8-D3C2-44A0-A7FD-1ABD740A06A4}"/>
                </a:ext>
              </a:extLst>
            </p:cNvPr>
            <p:cNvSpPr/>
            <p:nvPr/>
          </p:nvSpPr>
          <p:spPr>
            <a:xfrm>
              <a:off x="2454910" y="6120079"/>
              <a:ext cx="681227" cy="29260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10">
              <a:extLst>
                <a:ext uri="{FF2B5EF4-FFF2-40B4-BE49-F238E27FC236}">
                  <a16:creationId xmlns:a16="http://schemas.microsoft.com/office/drawing/2014/main" id="{22B3FE56-0FD8-4CFC-9DAE-91EECBB594ED}"/>
                </a:ext>
              </a:extLst>
            </p:cNvPr>
            <p:cNvSpPr/>
            <p:nvPr/>
          </p:nvSpPr>
          <p:spPr>
            <a:xfrm>
              <a:off x="2966973" y="6120079"/>
              <a:ext cx="908303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11">
              <a:extLst>
                <a:ext uri="{FF2B5EF4-FFF2-40B4-BE49-F238E27FC236}">
                  <a16:creationId xmlns:a16="http://schemas.microsoft.com/office/drawing/2014/main" id="{8252531B-FEAB-44A1-AD42-21B04D202DCA}"/>
                </a:ext>
              </a:extLst>
            </p:cNvPr>
            <p:cNvSpPr/>
            <p:nvPr/>
          </p:nvSpPr>
          <p:spPr>
            <a:xfrm>
              <a:off x="3704590" y="6120079"/>
              <a:ext cx="681227" cy="292608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12">
              <a:extLst>
                <a:ext uri="{FF2B5EF4-FFF2-40B4-BE49-F238E27FC236}">
                  <a16:creationId xmlns:a16="http://schemas.microsoft.com/office/drawing/2014/main" id="{36E2C98B-06DE-4006-BE4B-EB3474205ABE}"/>
                </a:ext>
              </a:extLst>
            </p:cNvPr>
            <p:cNvSpPr/>
            <p:nvPr/>
          </p:nvSpPr>
          <p:spPr>
            <a:xfrm>
              <a:off x="4216653" y="6120079"/>
              <a:ext cx="681227" cy="292608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13">
              <a:extLst>
                <a:ext uri="{FF2B5EF4-FFF2-40B4-BE49-F238E27FC236}">
                  <a16:creationId xmlns:a16="http://schemas.microsoft.com/office/drawing/2014/main" id="{7D8A098D-E37F-4571-93B7-117A242A7B53}"/>
                </a:ext>
              </a:extLst>
            </p:cNvPr>
            <p:cNvSpPr/>
            <p:nvPr/>
          </p:nvSpPr>
          <p:spPr>
            <a:xfrm>
              <a:off x="4727447" y="6120079"/>
              <a:ext cx="908303" cy="292608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14">
              <a:extLst>
                <a:ext uri="{FF2B5EF4-FFF2-40B4-BE49-F238E27FC236}">
                  <a16:creationId xmlns:a16="http://schemas.microsoft.com/office/drawing/2014/main" id="{CAD70A9B-E078-4A09-9F15-EBC42E4C5711}"/>
                </a:ext>
              </a:extLst>
            </p:cNvPr>
            <p:cNvSpPr/>
            <p:nvPr/>
          </p:nvSpPr>
          <p:spPr>
            <a:xfrm>
              <a:off x="5465064" y="6120079"/>
              <a:ext cx="681227" cy="29260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15">
              <a:extLst>
                <a:ext uri="{FF2B5EF4-FFF2-40B4-BE49-F238E27FC236}">
                  <a16:creationId xmlns:a16="http://schemas.microsoft.com/office/drawing/2014/main" id="{E67BF7CF-E8BF-4175-A326-5B4B102E3A84}"/>
                </a:ext>
              </a:extLst>
            </p:cNvPr>
            <p:cNvSpPr/>
            <p:nvPr/>
          </p:nvSpPr>
          <p:spPr>
            <a:xfrm>
              <a:off x="5977128" y="6120079"/>
              <a:ext cx="908303" cy="292608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18">
              <a:extLst>
                <a:ext uri="{FF2B5EF4-FFF2-40B4-BE49-F238E27FC236}">
                  <a16:creationId xmlns:a16="http://schemas.microsoft.com/office/drawing/2014/main" id="{AFE30167-66EA-4462-BDC5-9CEE0156C7B4}"/>
                </a:ext>
              </a:extLst>
            </p:cNvPr>
            <p:cNvSpPr/>
            <p:nvPr/>
          </p:nvSpPr>
          <p:spPr>
            <a:xfrm>
              <a:off x="9798557" y="4662678"/>
              <a:ext cx="1127760" cy="341630"/>
            </a:xfrm>
            <a:custGeom>
              <a:avLst/>
              <a:gdLst/>
              <a:ahLst/>
              <a:cxnLst/>
              <a:rect l="l" t="t" r="r" b="b"/>
              <a:pathLst>
                <a:path w="1127759" h="341629">
                  <a:moveTo>
                    <a:pt x="0" y="170688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8" y="0"/>
                  </a:lnTo>
                  <a:lnTo>
                    <a:pt x="957072" y="0"/>
                  </a:lnTo>
                  <a:lnTo>
                    <a:pt x="1002435" y="6099"/>
                  </a:lnTo>
                  <a:lnTo>
                    <a:pt x="1043206" y="23311"/>
                  </a:lnTo>
                  <a:lnTo>
                    <a:pt x="1077753" y="50006"/>
                  </a:lnTo>
                  <a:lnTo>
                    <a:pt x="1104448" y="84553"/>
                  </a:lnTo>
                  <a:lnTo>
                    <a:pt x="1121660" y="125324"/>
                  </a:lnTo>
                  <a:lnTo>
                    <a:pt x="1127760" y="170688"/>
                  </a:lnTo>
                  <a:lnTo>
                    <a:pt x="1121660" y="216051"/>
                  </a:lnTo>
                  <a:lnTo>
                    <a:pt x="1104448" y="256822"/>
                  </a:lnTo>
                  <a:lnTo>
                    <a:pt x="1077753" y="291369"/>
                  </a:lnTo>
                  <a:lnTo>
                    <a:pt x="1043206" y="318064"/>
                  </a:lnTo>
                  <a:lnTo>
                    <a:pt x="1002435" y="335276"/>
                  </a:lnTo>
                  <a:lnTo>
                    <a:pt x="957072" y="341376"/>
                  </a:lnTo>
                  <a:lnTo>
                    <a:pt x="170688" y="341376"/>
                  </a:lnTo>
                  <a:lnTo>
                    <a:pt x="125324" y="335276"/>
                  </a:lnTo>
                  <a:lnTo>
                    <a:pt x="84553" y="318064"/>
                  </a:lnTo>
                  <a:lnTo>
                    <a:pt x="50006" y="291369"/>
                  </a:lnTo>
                  <a:lnTo>
                    <a:pt x="23311" y="256822"/>
                  </a:lnTo>
                  <a:lnTo>
                    <a:pt x="6099" y="216051"/>
                  </a:lnTo>
                  <a:lnTo>
                    <a:pt x="0" y="170688"/>
                  </a:lnTo>
                  <a:close/>
                </a:path>
              </a:pathLst>
            </a:custGeom>
            <a:ln w="1981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19">
              <a:extLst>
                <a:ext uri="{FF2B5EF4-FFF2-40B4-BE49-F238E27FC236}">
                  <a16:creationId xmlns:a16="http://schemas.microsoft.com/office/drawing/2014/main" id="{C0BB5CAA-B731-4DB9-90FC-43383CB8E285}"/>
                </a:ext>
              </a:extLst>
            </p:cNvPr>
            <p:cNvSpPr/>
            <p:nvPr/>
          </p:nvSpPr>
          <p:spPr>
            <a:xfrm>
              <a:off x="10159238" y="4705477"/>
              <a:ext cx="612648" cy="262128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20">
              <a:extLst>
                <a:ext uri="{FF2B5EF4-FFF2-40B4-BE49-F238E27FC236}">
                  <a16:creationId xmlns:a16="http://schemas.microsoft.com/office/drawing/2014/main" id="{2E222A2D-1538-4FA5-BBB7-9AAB8BB79844}"/>
                </a:ext>
              </a:extLst>
            </p:cNvPr>
            <p:cNvSpPr/>
            <p:nvPr/>
          </p:nvSpPr>
          <p:spPr>
            <a:xfrm>
              <a:off x="9481566" y="3176777"/>
              <a:ext cx="1763395" cy="803275"/>
            </a:xfrm>
            <a:custGeom>
              <a:avLst/>
              <a:gdLst/>
              <a:ahLst/>
              <a:cxnLst/>
              <a:rect l="l" t="t" r="r" b="b"/>
              <a:pathLst>
                <a:path w="1763395" h="803275">
                  <a:moveTo>
                    <a:pt x="0" y="0"/>
                  </a:moveTo>
                  <a:lnTo>
                    <a:pt x="0" y="739140"/>
                  </a:lnTo>
                  <a:lnTo>
                    <a:pt x="3602" y="744959"/>
                  </a:lnTo>
                  <a:lnTo>
                    <a:pt x="55156" y="761456"/>
                  </a:lnTo>
                  <a:lnTo>
                    <a:pt x="120367" y="771426"/>
                  </a:lnTo>
                  <a:lnTo>
                    <a:pt x="161292" y="776034"/>
                  </a:lnTo>
                  <a:lnTo>
                    <a:pt x="207347" y="780361"/>
                  </a:lnTo>
                  <a:lnTo>
                    <a:pt x="258222" y="784383"/>
                  </a:lnTo>
                  <a:lnTo>
                    <a:pt x="313606" y="788079"/>
                  </a:lnTo>
                  <a:lnTo>
                    <a:pt x="436654" y="794399"/>
                  </a:lnTo>
                  <a:lnTo>
                    <a:pt x="574001" y="799138"/>
                  </a:lnTo>
                  <a:lnTo>
                    <a:pt x="723157" y="802115"/>
                  </a:lnTo>
                  <a:lnTo>
                    <a:pt x="801386" y="802886"/>
                  </a:lnTo>
                  <a:lnTo>
                    <a:pt x="881633" y="803148"/>
                  </a:lnTo>
                  <a:lnTo>
                    <a:pt x="1040110" y="802115"/>
                  </a:lnTo>
                  <a:lnTo>
                    <a:pt x="1189266" y="799138"/>
                  </a:lnTo>
                  <a:lnTo>
                    <a:pt x="1326613" y="794399"/>
                  </a:lnTo>
                  <a:lnTo>
                    <a:pt x="1449661" y="788079"/>
                  </a:lnTo>
                  <a:lnTo>
                    <a:pt x="1505045" y="784383"/>
                  </a:lnTo>
                  <a:lnTo>
                    <a:pt x="1555920" y="780361"/>
                  </a:lnTo>
                  <a:lnTo>
                    <a:pt x="1601975" y="776034"/>
                  </a:lnTo>
                  <a:lnTo>
                    <a:pt x="1642900" y="771426"/>
                  </a:lnTo>
                  <a:lnTo>
                    <a:pt x="1708111" y="761456"/>
                  </a:lnTo>
                  <a:lnTo>
                    <a:pt x="1749063" y="750633"/>
                  </a:lnTo>
                  <a:lnTo>
                    <a:pt x="1763267" y="739140"/>
                  </a:lnTo>
                  <a:lnTo>
                    <a:pt x="1763267" y="64008"/>
                  </a:lnTo>
                  <a:lnTo>
                    <a:pt x="881633" y="64008"/>
                  </a:lnTo>
                  <a:lnTo>
                    <a:pt x="723157" y="62979"/>
                  </a:lnTo>
                  <a:lnTo>
                    <a:pt x="574001" y="60012"/>
                  </a:lnTo>
                  <a:lnTo>
                    <a:pt x="436654" y="55287"/>
                  </a:lnTo>
                  <a:lnTo>
                    <a:pt x="313606" y="48981"/>
                  </a:lnTo>
                  <a:lnTo>
                    <a:pt x="258222" y="45291"/>
                  </a:lnTo>
                  <a:lnTo>
                    <a:pt x="207347" y="41273"/>
                  </a:lnTo>
                  <a:lnTo>
                    <a:pt x="161292" y="36949"/>
                  </a:lnTo>
                  <a:lnTo>
                    <a:pt x="120367" y="32342"/>
                  </a:lnTo>
                  <a:lnTo>
                    <a:pt x="55156" y="22367"/>
                  </a:lnTo>
                  <a:lnTo>
                    <a:pt x="14204" y="11527"/>
                  </a:lnTo>
                  <a:lnTo>
                    <a:pt x="3602" y="5838"/>
                  </a:lnTo>
                  <a:lnTo>
                    <a:pt x="0" y="0"/>
                  </a:lnTo>
                  <a:close/>
                </a:path>
                <a:path w="1763395" h="803275">
                  <a:moveTo>
                    <a:pt x="1763267" y="0"/>
                  </a:moveTo>
                  <a:lnTo>
                    <a:pt x="1708111" y="22367"/>
                  </a:lnTo>
                  <a:lnTo>
                    <a:pt x="1642900" y="32342"/>
                  </a:lnTo>
                  <a:lnTo>
                    <a:pt x="1601975" y="36949"/>
                  </a:lnTo>
                  <a:lnTo>
                    <a:pt x="1555920" y="41273"/>
                  </a:lnTo>
                  <a:lnTo>
                    <a:pt x="1505045" y="45291"/>
                  </a:lnTo>
                  <a:lnTo>
                    <a:pt x="1449661" y="48981"/>
                  </a:lnTo>
                  <a:lnTo>
                    <a:pt x="1390080" y="52320"/>
                  </a:lnTo>
                  <a:lnTo>
                    <a:pt x="1259572" y="57858"/>
                  </a:lnTo>
                  <a:lnTo>
                    <a:pt x="1116008" y="61727"/>
                  </a:lnTo>
                  <a:lnTo>
                    <a:pt x="1040110" y="62979"/>
                  </a:lnTo>
                  <a:lnTo>
                    <a:pt x="961881" y="63747"/>
                  </a:lnTo>
                  <a:lnTo>
                    <a:pt x="881633" y="64008"/>
                  </a:lnTo>
                  <a:lnTo>
                    <a:pt x="1763267" y="64008"/>
                  </a:lnTo>
                  <a:lnTo>
                    <a:pt x="1763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21">
              <a:extLst>
                <a:ext uri="{FF2B5EF4-FFF2-40B4-BE49-F238E27FC236}">
                  <a16:creationId xmlns:a16="http://schemas.microsoft.com/office/drawing/2014/main" id="{D9171356-0675-42E8-804D-F6951E799D41}"/>
                </a:ext>
              </a:extLst>
            </p:cNvPr>
            <p:cNvSpPr/>
            <p:nvPr/>
          </p:nvSpPr>
          <p:spPr>
            <a:xfrm>
              <a:off x="9481566" y="3112770"/>
              <a:ext cx="1763395" cy="128270"/>
            </a:xfrm>
            <a:custGeom>
              <a:avLst/>
              <a:gdLst/>
              <a:ahLst/>
              <a:cxnLst/>
              <a:rect l="l" t="t" r="r" b="b"/>
              <a:pathLst>
                <a:path w="1763395" h="128269">
                  <a:moveTo>
                    <a:pt x="881633" y="0"/>
                  </a:moveTo>
                  <a:lnTo>
                    <a:pt x="723157" y="1032"/>
                  </a:lnTo>
                  <a:lnTo>
                    <a:pt x="574001" y="4009"/>
                  </a:lnTo>
                  <a:lnTo>
                    <a:pt x="436654" y="8748"/>
                  </a:lnTo>
                  <a:lnTo>
                    <a:pt x="313606" y="15068"/>
                  </a:lnTo>
                  <a:lnTo>
                    <a:pt x="258222" y="18764"/>
                  </a:lnTo>
                  <a:lnTo>
                    <a:pt x="207347" y="22786"/>
                  </a:lnTo>
                  <a:lnTo>
                    <a:pt x="161292" y="27113"/>
                  </a:lnTo>
                  <a:lnTo>
                    <a:pt x="120367" y="31721"/>
                  </a:lnTo>
                  <a:lnTo>
                    <a:pt x="55156" y="41691"/>
                  </a:lnTo>
                  <a:lnTo>
                    <a:pt x="14204" y="52514"/>
                  </a:lnTo>
                  <a:lnTo>
                    <a:pt x="0" y="64007"/>
                  </a:lnTo>
                  <a:lnTo>
                    <a:pt x="3602" y="69846"/>
                  </a:lnTo>
                  <a:lnTo>
                    <a:pt x="55156" y="86375"/>
                  </a:lnTo>
                  <a:lnTo>
                    <a:pt x="120367" y="96350"/>
                  </a:lnTo>
                  <a:lnTo>
                    <a:pt x="161292" y="100957"/>
                  </a:lnTo>
                  <a:lnTo>
                    <a:pt x="207347" y="105281"/>
                  </a:lnTo>
                  <a:lnTo>
                    <a:pt x="258222" y="109299"/>
                  </a:lnTo>
                  <a:lnTo>
                    <a:pt x="313606" y="112989"/>
                  </a:lnTo>
                  <a:lnTo>
                    <a:pt x="373187" y="116328"/>
                  </a:lnTo>
                  <a:lnTo>
                    <a:pt x="503695" y="121866"/>
                  </a:lnTo>
                  <a:lnTo>
                    <a:pt x="647259" y="125735"/>
                  </a:lnTo>
                  <a:lnTo>
                    <a:pt x="723157" y="126987"/>
                  </a:lnTo>
                  <a:lnTo>
                    <a:pt x="801386" y="127755"/>
                  </a:lnTo>
                  <a:lnTo>
                    <a:pt x="881633" y="128015"/>
                  </a:lnTo>
                  <a:lnTo>
                    <a:pt x="1040110" y="126987"/>
                  </a:lnTo>
                  <a:lnTo>
                    <a:pt x="1189266" y="124020"/>
                  </a:lnTo>
                  <a:lnTo>
                    <a:pt x="1326613" y="119295"/>
                  </a:lnTo>
                  <a:lnTo>
                    <a:pt x="1449661" y="112989"/>
                  </a:lnTo>
                  <a:lnTo>
                    <a:pt x="1505045" y="109299"/>
                  </a:lnTo>
                  <a:lnTo>
                    <a:pt x="1555920" y="105281"/>
                  </a:lnTo>
                  <a:lnTo>
                    <a:pt x="1601975" y="100957"/>
                  </a:lnTo>
                  <a:lnTo>
                    <a:pt x="1642900" y="96350"/>
                  </a:lnTo>
                  <a:lnTo>
                    <a:pt x="1708111" y="86375"/>
                  </a:lnTo>
                  <a:lnTo>
                    <a:pt x="1749063" y="75535"/>
                  </a:lnTo>
                  <a:lnTo>
                    <a:pt x="1763267" y="64007"/>
                  </a:lnTo>
                  <a:lnTo>
                    <a:pt x="1759665" y="58188"/>
                  </a:lnTo>
                  <a:lnTo>
                    <a:pt x="1708111" y="41691"/>
                  </a:lnTo>
                  <a:lnTo>
                    <a:pt x="1642900" y="31721"/>
                  </a:lnTo>
                  <a:lnTo>
                    <a:pt x="1601975" y="27113"/>
                  </a:lnTo>
                  <a:lnTo>
                    <a:pt x="1555920" y="22786"/>
                  </a:lnTo>
                  <a:lnTo>
                    <a:pt x="1505045" y="18764"/>
                  </a:lnTo>
                  <a:lnTo>
                    <a:pt x="1449661" y="15068"/>
                  </a:lnTo>
                  <a:lnTo>
                    <a:pt x="1326613" y="8748"/>
                  </a:lnTo>
                  <a:lnTo>
                    <a:pt x="1189266" y="4009"/>
                  </a:lnTo>
                  <a:lnTo>
                    <a:pt x="1040110" y="1032"/>
                  </a:lnTo>
                  <a:lnTo>
                    <a:pt x="881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22">
              <a:extLst>
                <a:ext uri="{FF2B5EF4-FFF2-40B4-BE49-F238E27FC236}">
                  <a16:creationId xmlns:a16="http://schemas.microsoft.com/office/drawing/2014/main" id="{9F2E69F7-C646-41CB-B26E-7A1E1819609B}"/>
                </a:ext>
              </a:extLst>
            </p:cNvPr>
            <p:cNvSpPr/>
            <p:nvPr/>
          </p:nvSpPr>
          <p:spPr>
            <a:xfrm>
              <a:off x="9481566" y="3112770"/>
              <a:ext cx="1763395" cy="128270"/>
            </a:xfrm>
            <a:custGeom>
              <a:avLst/>
              <a:gdLst/>
              <a:ahLst/>
              <a:cxnLst/>
              <a:rect l="l" t="t" r="r" b="b"/>
              <a:pathLst>
                <a:path w="1763395" h="128269">
                  <a:moveTo>
                    <a:pt x="1763267" y="64007"/>
                  </a:moveTo>
                  <a:lnTo>
                    <a:pt x="1708111" y="86375"/>
                  </a:lnTo>
                  <a:lnTo>
                    <a:pt x="1642900" y="96350"/>
                  </a:lnTo>
                  <a:lnTo>
                    <a:pt x="1601975" y="100957"/>
                  </a:lnTo>
                  <a:lnTo>
                    <a:pt x="1555920" y="105281"/>
                  </a:lnTo>
                  <a:lnTo>
                    <a:pt x="1505045" y="109299"/>
                  </a:lnTo>
                  <a:lnTo>
                    <a:pt x="1449661" y="112989"/>
                  </a:lnTo>
                  <a:lnTo>
                    <a:pt x="1390080" y="116328"/>
                  </a:lnTo>
                  <a:lnTo>
                    <a:pt x="1326613" y="119295"/>
                  </a:lnTo>
                  <a:lnTo>
                    <a:pt x="1259572" y="121866"/>
                  </a:lnTo>
                  <a:lnTo>
                    <a:pt x="1189266" y="124020"/>
                  </a:lnTo>
                  <a:lnTo>
                    <a:pt x="1116008" y="125735"/>
                  </a:lnTo>
                  <a:lnTo>
                    <a:pt x="1040110" y="126987"/>
                  </a:lnTo>
                  <a:lnTo>
                    <a:pt x="961881" y="127755"/>
                  </a:lnTo>
                  <a:lnTo>
                    <a:pt x="881633" y="128015"/>
                  </a:lnTo>
                  <a:lnTo>
                    <a:pt x="801386" y="127755"/>
                  </a:lnTo>
                  <a:lnTo>
                    <a:pt x="723157" y="126987"/>
                  </a:lnTo>
                  <a:lnTo>
                    <a:pt x="647259" y="125735"/>
                  </a:lnTo>
                  <a:lnTo>
                    <a:pt x="574001" y="124020"/>
                  </a:lnTo>
                  <a:lnTo>
                    <a:pt x="503695" y="121866"/>
                  </a:lnTo>
                  <a:lnTo>
                    <a:pt x="436654" y="119295"/>
                  </a:lnTo>
                  <a:lnTo>
                    <a:pt x="373187" y="116328"/>
                  </a:lnTo>
                  <a:lnTo>
                    <a:pt x="313606" y="112989"/>
                  </a:lnTo>
                  <a:lnTo>
                    <a:pt x="258222" y="109299"/>
                  </a:lnTo>
                  <a:lnTo>
                    <a:pt x="207347" y="105281"/>
                  </a:lnTo>
                  <a:lnTo>
                    <a:pt x="161292" y="100957"/>
                  </a:lnTo>
                  <a:lnTo>
                    <a:pt x="120367" y="96350"/>
                  </a:lnTo>
                  <a:lnTo>
                    <a:pt x="55156" y="86375"/>
                  </a:lnTo>
                  <a:lnTo>
                    <a:pt x="14204" y="75535"/>
                  </a:lnTo>
                  <a:lnTo>
                    <a:pt x="0" y="64007"/>
                  </a:lnTo>
                  <a:lnTo>
                    <a:pt x="3602" y="58188"/>
                  </a:lnTo>
                  <a:lnTo>
                    <a:pt x="55156" y="41691"/>
                  </a:lnTo>
                  <a:lnTo>
                    <a:pt x="120367" y="31721"/>
                  </a:lnTo>
                  <a:lnTo>
                    <a:pt x="161292" y="27113"/>
                  </a:lnTo>
                  <a:lnTo>
                    <a:pt x="207347" y="22786"/>
                  </a:lnTo>
                  <a:lnTo>
                    <a:pt x="258222" y="18764"/>
                  </a:lnTo>
                  <a:lnTo>
                    <a:pt x="313606" y="15068"/>
                  </a:lnTo>
                  <a:lnTo>
                    <a:pt x="373187" y="11722"/>
                  </a:lnTo>
                  <a:lnTo>
                    <a:pt x="436654" y="8748"/>
                  </a:lnTo>
                  <a:lnTo>
                    <a:pt x="503695" y="6170"/>
                  </a:lnTo>
                  <a:lnTo>
                    <a:pt x="574001" y="4009"/>
                  </a:lnTo>
                  <a:lnTo>
                    <a:pt x="647259" y="2289"/>
                  </a:lnTo>
                  <a:lnTo>
                    <a:pt x="723157" y="1032"/>
                  </a:lnTo>
                  <a:lnTo>
                    <a:pt x="801386" y="261"/>
                  </a:lnTo>
                  <a:lnTo>
                    <a:pt x="881633" y="0"/>
                  </a:lnTo>
                  <a:lnTo>
                    <a:pt x="961881" y="261"/>
                  </a:lnTo>
                  <a:lnTo>
                    <a:pt x="1040110" y="1032"/>
                  </a:lnTo>
                  <a:lnTo>
                    <a:pt x="1116008" y="2289"/>
                  </a:lnTo>
                  <a:lnTo>
                    <a:pt x="1189266" y="4009"/>
                  </a:lnTo>
                  <a:lnTo>
                    <a:pt x="1259572" y="6170"/>
                  </a:lnTo>
                  <a:lnTo>
                    <a:pt x="1326613" y="8748"/>
                  </a:lnTo>
                  <a:lnTo>
                    <a:pt x="1390080" y="11722"/>
                  </a:lnTo>
                  <a:lnTo>
                    <a:pt x="1449661" y="15068"/>
                  </a:lnTo>
                  <a:lnTo>
                    <a:pt x="1505045" y="18764"/>
                  </a:lnTo>
                  <a:lnTo>
                    <a:pt x="1555920" y="22786"/>
                  </a:lnTo>
                  <a:lnTo>
                    <a:pt x="1601975" y="27113"/>
                  </a:lnTo>
                  <a:lnTo>
                    <a:pt x="1642900" y="31721"/>
                  </a:lnTo>
                  <a:lnTo>
                    <a:pt x="1708111" y="41691"/>
                  </a:lnTo>
                  <a:lnTo>
                    <a:pt x="1749063" y="52514"/>
                  </a:lnTo>
                  <a:lnTo>
                    <a:pt x="1763267" y="64007"/>
                  </a:lnTo>
                  <a:close/>
                </a:path>
              </a:pathLst>
            </a:custGeom>
            <a:ln w="1981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23">
              <a:extLst>
                <a:ext uri="{FF2B5EF4-FFF2-40B4-BE49-F238E27FC236}">
                  <a16:creationId xmlns:a16="http://schemas.microsoft.com/office/drawing/2014/main" id="{1B049A8F-952A-4FF7-933A-9414B8582A58}"/>
                </a:ext>
              </a:extLst>
            </p:cNvPr>
            <p:cNvSpPr/>
            <p:nvPr/>
          </p:nvSpPr>
          <p:spPr>
            <a:xfrm>
              <a:off x="9481566" y="3176777"/>
              <a:ext cx="1763395" cy="803275"/>
            </a:xfrm>
            <a:custGeom>
              <a:avLst/>
              <a:gdLst/>
              <a:ahLst/>
              <a:cxnLst/>
              <a:rect l="l" t="t" r="r" b="b"/>
              <a:pathLst>
                <a:path w="1763395" h="803275">
                  <a:moveTo>
                    <a:pt x="1763267" y="0"/>
                  </a:moveTo>
                  <a:lnTo>
                    <a:pt x="1763267" y="739140"/>
                  </a:lnTo>
                  <a:lnTo>
                    <a:pt x="1759665" y="744959"/>
                  </a:lnTo>
                  <a:lnTo>
                    <a:pt x="1708111" y="761456"/>
                  </a:lnTo>
                  <a:lnTo>
                    <a:pt x="1642900" y="771426"/>
                  </a:lnTo>
                  <a:lnTo>
                    <a:pt x="1601975" y="776034"/>
                  </a:lnTo>
                  <a:lnTo>
                    <a:pt x="1555920" y="780361"/>
                  </a:lnTo>
                  <a:lnTo>
                    <a:pt x="1505045" y="784383"/>
                  </a:lnTo>
                  <a:lnTo>
                    <a:pt x="1449661" y="788079"/>
                  </a:lnTo>
                  <a:lnTo>
                    <a:pt x="1390080" y="791425"/>
                  </a:lnTo>
                  <a:lnTo>
                    <a:pt x="1326613" y="794399"/>
                  </a:lnTo>
                  <a:lnTo>
                    <a:pt x="1259572" y="796977"/>
                  </a:lnTo>
                  <a:lnTo>
                    <a:pt x="1189266" y="799138"/>
                  </a:lnTo>
                  <a:lnTo>
                    <a:pt x="1116008" y="800858"/>
                  </a:lnTo>
                  <a:lnTo>
                    <a:pt x="1040110" y="802115"/>
                  </a:lnTo>
                  <a:lnTo>
                    <a:pt x="961881" y="802886"/>
                  </a:lnTo>
                  <a:lnTo>
                    <a:pt x="881633" y="803148"/>
                  </a:lnTo>
                  <a:lnTo>
                    <a:pt x="801386" y="802886"/>
                  </a:lnTo>
                  <a:lnTo>
                    <a:pt x="723157" y="802115"/>
                  </a:lnTo>
                  <a:lnTo>
                    <a:pt x="647259" y="800858"/>
                  </a:lnTo>
                  <a:lnTo>
                    <a:pt x="574001" y="799138"/>
                  </a:lnTo>
                  <a:lnTo>
                    <a:pt x="503695" y="796977"/>
                  </a:lnTo>
                  <a:lnTo>
                    <a:pt x="436654" y="794399"/>
                  </a:lnTo>
                  <a:lnTo>
                    <a:pt x="373187" y="791425"/>
                  </a:lnTo>
                  <a:lnTo>
                    <a:pt x="313606" y="788079"/>
                  </a:lnTo>
                  <a:lnTo>
                    <a:pt x="258222" y="784383"/>
                  </a:lnTo>
                  <a:lnTo>
                    <a:pt x="207347" y="780361"/>
                  </a:lnTo>
                  <a:lnTo>
                    <a:pt x="161292" y="776034"/>
                  </a:lnTo>
                  <a:lnTo>
                    <a:pt x="120367" y="771426"/>
                  </a:lnTo>
                  <a:lnTo>
                    <a:pt x="55156" y="761456"/>
                  </a:lnTo>
                  <a:lnTo>
                    <a:pt x="14204" y="750633"/>
                  </a:lnTo>
                  <a:lnTo>
                    <a:pt x="0" y="739140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24">
              <a:extLst>
                <a:ext uri="{FF2B5EF4-FFF2-40B4-BE49-F238E27FC236}">
                  <a16:creationId xmlns:a16="http://schemas.microsoft.com/office/drawing/2014/main" id="{61F7A589-C188-4A37-BD54-A02ECB2E5523}"/>
                </a:ext>
              </a:extLst>
            </p:cNvPr>
            <p:cNvSpPr/>
            <p:nvPr/>
          </p:nvSpPr>
          <p:spPr>
            <a:xfrm>
              <a:off x="10181843" y="3342132"/>
              <a:ext cx="544068" cy="23317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25">
              <a:extLst>
                <a:ext uri="{FF2B5EF4-FFF2-40B4-BE49-F238E27FC236}">
                  <a16:creationId xmlns:a16="http://schemas.microsoft.com/office/drawing/2014/main" id="{F701CED0-9551-484D-BD9C-4AC4F45491D1}"/>
                </a:ext>
              </a:extLst>
            </p:cNvPr>
            <p:cNvSpPr/>
            <p:nvPr/>
          </p:nvSpPr>
          <p:spPr>
            <a:xfrm>
              <a:off x="9819131" y="3585971"/>
              <a:ext cx="1269492" cy="233171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26">
              <a:extLst>
                <a:ext uri="{FF2B5EF4-FFF2-40B4-BE49-F238E27FC236}">
                  <a16:creationId xmlns:a16="http://schemas.microsoft.com/office/drawing/2014/main" id="{E4CCA79C-B098-4D36-938D-86684B0A357D}"/>
                </a:ext>
              </a:extLst>
            </p:cNvPr>
            <p:cNvSpPr/>
            <p:nvPr/>
          </p:nvSpPr>
          <p:spPr>
            <a:xfrm>
              <a:off x="10305288" y="4109465"/>
              <a:ext cx="114300" cy="434975"/>
            </a:xfrm>
            <a:custGeom>
              <a:avLst/>
              <a:gdLst/>
              <a:ahLst/>
              <a:cxnLst/>
              <a:rect l="l" t="t" r="r" b="b"/>
              <a:pathLst>
                <a:path w="114300" h="434975">
                  <a:moveTo>
                    <a:pt x="38100" y="320547"/>
                  </a:moveTo>
                  <a:lnTo>
                    <a:pt x="0" y="320547"/>
                  </a:lnTo>
                  <a:lnTo>
                    <a:pt x="57150" y="434847"/>
                  </a:lnTo>
                  <a:lnTo>
                    <a:pt x="104775" y="339597"/>
                  </a:lnTo>
                  <a:lnTo>
                    <a:pt x="38100" y="339597"/>
                  </a:lnTo>
                  <a:lnTo>
                    <a:pt x="38100" y="320547"/>
                  </a:lnTo>
                  <a:close/>
                </a:path>
                <a:path w="114300" h="434975">
                  <a:moveTo>
                    <a:pt x="76200" y="95249"/>
                  </a:moveTo>
                  <a:lnTo>
                    <a:pt x="38100" y="95249"/>
                  </a:lnTo>
                  <a:lnTo>
                    <a:pt x="38100" y="339597"/>
                  </a:lnTo>
                  <a:lnTo>
                    <a:pt x="76200" y="339597"/>
                  </a:lnTo>
                  <a:lnTo>
                    <a:pt x="76200" y="95249"/>
                  </a:lnTo>
                  <a:close/>
                </a:path>
                <a:path w="114300" h="434975">
                  <a:moveTo>
                    <a:pt x="114300" y="320547"/>
                  </a:moveTo>
                  <a:lnTo>
                    <a:pt x="76200" y="320547"/>
                  </a:lnTo>
                  <a:lnTo>
                    <a:pt x="76200" y="339597"/>
                  </a:lnTo>
                  <a:lnTo>
                    <a:pt x="104775" y="339597"/>
                  </a:lnTo>
                  <a:lnTo>
                    <a:pt x="114300" y="320547"/>
                  </a:lnTo>
                  <a:close/>
                </a:path>
                <a:path w="114300" h="434975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434975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316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574555" y="3708260"/>
              <a:ext cx="5121915" cy="1000274"/>
              <a:chOff x="2586569" y="2021840"/>
              <a:chExt cx="6974376" cy="136204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586569" y="2734295"/>
                <a:ext cx="6974376" cy="649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5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논리</a:t>
                </a:r>
                <a:r>
                  <a:rPr lang="en-US" altLang="ko-KR" sz="25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(logic)</a:t>
                </a:r>
                <a:r>
                  <a:rPr lang="ko-KR" altLang="en-US" sz="25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기반 지식표현 및 추론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99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845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74CF788-6F4B-45DE-8162-C9D1EC0D1361}"/>
              </a:ext>
            </a:extLst>
          </p:cNvPr>
          <p:cNvGrpSpPr/>
          <p:nvPr/>
        </p:nvGrpSpPr>
        <p:grpSpPr>
          <a:xfrm>
            <a:off x="257824" y="1129886"/>
            <a:ext cx="9788854" cy="5165406"/>
            <a:chOff x="398500" y="945133"/>
            <a:chExt cx="10209173" cy="5595366"/>
          </a:xfrm>
        </p:grpSpPr>
        <p:sp>
          <p:nvSpPr>
            <p:cNvPr id="159" name="object 2">
              <a:extLst>
                <a:ext uri="{FF2B5EF4-FFF2-40B4-BE49-F238E27FC236}">
                  <a16:creationId xmlns:a16="http://schemas.microsoft.com/office/drawing/2014/main" id="{26EFD3DB-8138-49A3-AD97-83191E359E71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3">
              <a:extLst>
                <a:ext uri="{FF2B5EF4-FFF2-40B4-BE49-F238E27FC236}">
                  <a16:creationId xmlns:a16="http://schemas.microsoft.com/office/drawing/2014/main" id="{58487936-83CC-4DC9-9AC4-33EB4467D025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4">
              <a:extLst>
                <a:ext uri="{FF2B5EF4-FFF2-40B4-BE49-F238E27FC236}">
                  <a16:creationId xmlns:a16="http://schemas.microsoft.com/office/drawing/2014/main" id="{7AD1AA7A-3D2B-4DA7-8A74-0ABCCDC41B13}"/>
                </a:ext>
              </a:extLst>
            </p:cNvPr>
            <p:cNvSpPr/>
            <p:nvPr/>
          </p:nvSpPr>
          <p:spPr>
            <a:xfrm>
              <a:off x="1195730" y="945133"/>
              <a:ext cx="225552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5">
              <a:extLst>
                <a:ext uri="{FF2B5EF4-FFF2-40B4-BE49-F238E27FC236}">
                  <a16:creationId xmlns:a16="http://schemas.microsoft.com/office/drawing/2014/main" id="{AD9D78E9-3BD8-47AE-ABC2-C71B790A4152}"/>
                </a:ext>
              </a:extLst>
            </p:cNvPr>
            <p:cNvSpPr/>
            <p:nvPr/>
          </p:nvSpPr>
          <p:spPr>
            <a:xfrm>
              <a:off x="1308480" y="945133"/>
              <a:ext cx="681228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6">
              <a:extLst>
                <a:ext uri="{FF2B5EF4-FFF2-40B4-BE49-F238E27FC236}">
                  <a16:creationId xmlns:a16="http://schemas.microsoft.com/office/drawing/2014/main" id="{3915965D-F150-47CC-9DFF-46D663178F19}"/>
                </a:ext>
              </a:extLst>
            </p:cNvPr>
            <p:cNvSpPr/>
            <p:nvPr/>
          </p:nvSpPr>
          <p:spPr>
            <a:xfrm>
              <a:off x="1762632" y="945133"/>
              <a:ext cx="885024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7">
              <a:extLst>
                <a:ext uri="{FF2B5EF4-FFF2-40B4-BE49-F238E27FC236}">
                  <a16:creationId xmlns:a16="http://schemas.microsoft.com/office/drawing/2014/main" id="{249C000E-EAD5-470F-82B2-10A7CE5E9133}"/>
                </a:ext>
              </a:extLst>
            </p:cNvPr>
            <p:cNvSpPr txBox="1"/>
            <p:nvPr/>
          </p:nvSpPr>
          <p:spPr>
            <a:xfrm>
              <a:off x="745642" y="1380490"/>
              <a:ext cx="177165" cy="27991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65" name="object 8">
              <a:extLst>
                <a:ext uri="{FF2B5EF4-FFF2-40B4-BE49-F238E27FC236}">
                  <a16:creationId xmlns:a16="http://schemas.microsoft.com/office/drawing/2014/main" id="{68A38B58-983B-41F2-86B7-691359889A32}"/>
                </a:ext>
              </a:extLst>
            </p:cNvPr>
            <p:cNvSpPr/>
            <p:nvPr/>
          </p:nvSpPr>
          <p:spPr>
            <a:xfrm>
              <a:off x="1009802" y="1379474"/>
              <a:ext cx="681227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9">
              <a:extLst>
                <a:ext uri="{FF2B5EF4-FFF2-40B4-BE49-F238E27FC236}">
                  <a16:creationId xmlns:a16="http://schemas.microsoft.com/office/drawing/2014/main" id="{9EAA0D48-3286-47A7-B983-8DC1CC67C702}"/>
                </a:ext>
              </a:extLst>
            </p:cNvPr>
            <p:cNvSpPr/>
            <p:nvPr/>
          </p:nvSpPr>
          <p:spPr>
            <a:xfrm>
              <a:off x="1463928" y="1379474"/>
              <a:ext cx="454152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0">
              <a:extLst>
                <a:ext uri="{FF2B5EF4-FFF2-40B4-BE49-F238E27FC236}">
                  <a16:creationId xmlns:a16="http://schemas.microsoft.com/office/drawing/2014/main" id="{197C9063-5B32-4DFE-B804-1CF8521BCA41}"/>
                </a:ext>
              </a:extLst>
            </p:cNvPr>
            <p:cNvSpPr/>
            <p:nvPr/>
          </p:nvSpPr>
          <p:spPr>
            <a:xfrm>
              <a:off x="1747392" y="1379474"/>
              <a:ext cx="1135761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1">
              <a:extLst>
                <a:ext uri="{FF2B5EF4-FFF2-40B4-BE49-F238E27FC236}">
                  <a16:creationId xmlns:a16="http://schemas.microsoft.com/office/drawing/2014/main" id="{05E8D5E4-3EDC-44A0-939E-5E4FCF433B7C}"/>
                </a:ext>
              </a:extLst>
            </p:cNvPr>
            <p:cNvSpPr/>
            <p:nvPr/>
          </p:nvSpPr>
          <p:spPr>
            <a:xfrm>
              <a:off x="2713989" y="1379474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2">
              <a:extLst>
                <a:ext uri="{FF2B5EF4-FFF2-40B4-BE49-F238E27FC236}">
                  <a16:creationId xmlns:a16="http://schemas.microsoft.com/office/drawing/2014/main" id="{2683DA68-2032-4D82-8AD6-36E405377398}"/>
                </a:ext>
              </a:extLst>
            </p:cNvPr>
            <p:cNvSpPr/>
            <p:nvPr/>
          </p:nvSpPr>
          <p:spPr>
            <a:xfrm>
              <a:off x="3168142" y="1379474"/>
              <a:ext cx="681228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3">
              <a:extLst>
                <a:ext uri="{FF2B5EF4-FFF2-40B4-BE49-F238E27FC236}">
                  <a16:creationId xmlns:a16="http://schemas.microsoft.com/office/drawing/2014/main" id="{8F702EC4-C1DB-4A0D-8DB9-29C83C9AE016}"/>
                </a:ext>
              </a:extLst>
            </p:cNvPr>
            <p:cNvSpPr/>
            <p:nvPr/>
          </p:nvSpPr>
          <p:spPr>
            <a:xfrm>
              <a:off x="3678682" y="1379474"/>
              <a:ext cx="681227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4">
              <a:extLst>
                <a:ext uri="{FF2B5EF4-FFF2-40B4-BE49-F238E27FC236}">
                  <a16:creationId xmlns:a16="http://schemas.microsoft.com/office/drawing/2014/main" id="{F27EEF16-11F9-417D-96E0-B0F6C049695D}"/>
                </a:ext>
              </a:extLst>
            </p:cNvPr>
            <p:cNvSpPr/>
            <p:nvPr/>
          </p:nvSpPr>
          <p:spPr>
            <a:xfrm>
              <a:off x="4189221" y="1379474"/>
              <a:ext cx="427481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5">
              <a:extLst>
                <a:ext uri="{FF2B5EF4-FFF2-40B4-BE49-F238E27FC236}">
                  <a16:creationId xmlns:a16="http://schemas.microsoft.com/office/drawing/2014/main" id="{78A4E49B-8F6D-4198-9F3D-17AE7740A8DD}"/>
                </a:ext>
              </a:extLst>
            </p:cNvPr>
            <p:cNvSpPr/>
            <p:nvPr/>
          </p:nvSpPr>
          <p:spPr>
            <a:xfrm>
              <a:off x="4474209" y="1379474"/>
              <a:ext cx="908710" cy="2926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">
              <a:extLst>
                <a:ext uri="{FF2B5EF4-FFF2-40B4-BE49-F238E27FC236}">
                  <a16:creationId xmlns:a16="http://schemas.microsoft.com/office/drawing/2014/main" id="{4AE80619-874C-450B-8013-CA930482444B}"/>
                </a:ext>
              </a:extLst>
            </p:cNvPr>
            <p:cNvSpPr/>
            <p:nvPr/>
          </p:nvSpPr>
          <p:spPr>
            <a:xfrm>
              <a:off x="5212079" y="1379474"/>
              <a:ext cx="681227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">
              <a:extLst>
                <a:ext uri="{FF2B5EF4-FFF2-40B4-BE49-F238E27FC236}">
                  <a16:creationId xmlns:a16="http://schemas.microsoft.com/office/drawing/2014/main" id="{719E6D97-9911-42C5-BD77-2E1933B31AA5}"/>
                </a:ext>
              </a:extLst>
            </p:cNvPr>
            <p:cNvSpPr/>
            <p:nvPr/>
          </p:nvSpPr>
          <p:spPr>
            <a:xfrm>
              <a:off x="5666232" y="1379474"/>
              <a:ext cx="454151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8">
              <a:extLst>
                <a:ext uri="{FF2B5EF4-FFF2-40B4-BE49-F238E27FC236}">
                  <a16:creationId xmlns:a16="http://schemas.microsoft.com/office/drawing/2014/main" id="{FC69EDCA-0B11-4023-8339-75E46CBADABB}"/>
                </a:ext>
              </a:extLst>
            </p:cNvPr>
            <p:cNvSpPr/>
            <p:nvPr/>
          </p:nvSpPr>
          <p:spPr>
            <a:xfrm>
              <a:off x="5951220" y="1379474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9">
              <a:extLst>
                <a:ext uri="{FF2B5EF4-FFF2-40B4-BE49-F238E27FC236}">
                  <a16:creationId xmlns:a16="http://schemas.microsoft.com/office/drawing/2014/main" id="{85910492-0498-454E-B291-6D31D1A6C32C}"/>
                </a:ext>
              </a:extLst>
            </p:cNvPr>
            <p:cNvSpPr/>
            <p:nvPr/>
          </p:nvSpPr>
          <p:spPr>
            <a:xfrm>
              <a:off x="6461759" y="1379474"/>
              <a:ext cx="1135761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20">
              <a:extLst>
                <a:ext uri="{FF2B5EF4-FFF2-40B4-BE49-F238E27FC236}">
                  <a16:creationId xmlns:a16="http://schemas.microsoft.com/office/drawing/2014/main" id="{86D4B950-0157-4A02-BCC6-8DFA3F394F9C}"/>
                </a:ext>
              </a:extLst>
            </p:cNvPr>
            <p:cNvSpPr/>
            <p:nvPr/>
          </p:nvSpPr>
          <p:spPr>
            <a:xfrm>
              <a:off x="7426706" y="1379474"/>
              <a:ext cx="454151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21">
              <a:extLst>
                <a:ext uri="{FF2B5EF4-FFF2-40B4-BE49-F238E27FC236}">
                  <a16:creationId xmlns:a16="http://schemas.microsoft.com/office/drawing/2014/main" id="{40BE5B63-32B5-4B6E-B9DE-120766526E35}"/>
                </a:ext>
              </a:extLst>
            </p:cNvPr>
            <p:cNvSpPr/>
            <p:nvPr/>
          </p:nvSpPr>
          <p:spPr>
            <a:xfrm>
              <a:off x="7711693" y="1379474"/>
              <a:ext cx="681227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22">
              <a:extLst>
                <a:ext uri="{FF2B5EF4-FFF2-40B4-BE49-F238E27FC236}">
                  <a16:creationId xmlns:a16="http://schemas.microsoft.com/office/drawing/2014/main" id="{2D227A69-66A7-453E-A2B8-AE2C0A940E85}"/>
                </a:ext>
              </a:extLst>
            </p:cNvPr>
            <p:cNvSpPr/>
            <p:nvPr/>
          </p:nvSpPr>
          <p:spPr>
            <a:xfrm>
              <a:off x="8222233" y="1379474"/>
              <a:ext cx="681227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23">
              <a:extLst>
                <a:ext uri="{FF2B5EF4-FFF2-40B4-BE49-F238E27FC236}">
                  <a16:creationId xmlns:a16="http://schemas.microsoft.com/office/drawing/2014/main" id="{C269C15E-D88B-4BEA-88D3-96D357ECFED6}"/>
                </a:ext>
              </a:extLst>
            </p:cNvPr>
            <p:cNvSpPr/>
            <p:nvPr/>
          </p:nvSpPr>
          <p:spPr>
            <a:xfrm>
              <a:off x="8676385" y="1379474"/>
              <a:ext cx="454151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24">
              <a:extLst>
                <a:ext uri="{FF2B5EF4-FFF2-40B4-BE49-F238E27FC236}">
                  <a16:creationId xmlns:a16="http://schemas.microsoft.com/office/drawing/2014/main" id="{DE6369D0-9B86-499F-8204-FCFBFE1EE4D8}"/>
                </a:ext>
              </a:extLst>
            </p:cNvPr>
            <p:cNvSpPr/>
            <p:nvPr/>
          </p:nvSpPr>
          <p:spPr>
            <a:xfrm>
              <a:off x="8961373" y="1379474"/>
              <a:ext cx="1135760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25">
              <a:extLst>
                <a:ext uri="{FF2B5EF4-FFF2-40B4-BE49-F238E27FC236}">
                  <a16:creationId xmlns:a16="http://schemas.microsoft.com/office/drawing/2014/main" id="{5491B1E4-0A68-43EA-A964-9BC589778A5F}"/>
                </a:ext>
              </a:extLst>
            </p:cNvPr>
            <p:cNvSpPr/>
            <p:nvPr/>
          </p:nvSpPr>
          <p:spPr>
            <a:xfrm>
              <a:off x="9926446" y="1379474"/>
              <a:ext cx="681227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26">
              <a:extLst>
                <a:ext uri="{FF2B5EF4-FFF2-40B4-BE49-F238E27FC236}">
                  <a16:creationId xmlns:a16="http://schemas.microsoft.com/office/drawing/2014/main" id="{7B2B0695-6057-446D-BC14-E0263C33C639}"/>
                </a:ext>
              </a:extLst>
            </p:cNvPr>
            <p:cNvSpPr/>
            <p:nvPr/>
          </p:nvSpPr>
          <p:spPr>
            <a:xfrm>
              <a:off x="741578" y="1855342"/>
              <a:ext cx="1135380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27">
              <a:extLst>
                <a:ext uri="{FF2B5EF4-FFF2-40B4-BE49-F238E27FC236}">
                  <a16:creationId xmlns:a16="http://schemas.microsoft.com/office/drawing/2014/main" id="{D0CC4ABC-3E38-44FB-8ACA-F1AA940DBF77}"/>
                </a:ext>
              </a:extLst>
            </p:cNvPr>
            <p:cNvSpPr/>
            <p:nvPr/>
          </p:nvSpPr>
          <p:spPr>
            <a:xfrm>
              <a:off x="398500" y="1880616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28">
              <a:extLst>
                <a:ext uri="{FF2B5EF4-FFF2-40B4-BE49-F238E27FC236}">
                  <a16:creationId xmlns:a16="http://schemas.microsoft.com/office/drawing/2014/main" id="{CF878D41-FBED-43E8-9563-ECFD54D193D0}"/>
                </a:ext>
              </a:extLst>
            </p:cNvPr>
            <p:cNvSpPr/>
            <p:nvPr/>
          </p:nvSpPr>
          <p:spPr>
            <a:xfrm>
              <a:off x="1706245" y="1855342"/>
              <a:ext cx="681228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29">
              <a:extLst>
                <a:ext uri="{FF2B5EF4-FFF2-40B4-BE49-F238E27FC236}">
                  <a16:creationId xmlns:a16="http://schemas.microsoft.com/office/drawing/2014/main" id="{E27DA339-910B-46AE-8042-5A1D05D7994F}"/>
                </a:ext>
              </a:extLst>
            </p:cNvPr>
            <p:cNvSpPr/>
            <p:nvPr/>
          </p:nvSpPr>
          <p:spPr>
            <a:xfrm>
              <a:off x="1009802" y="2288158"/>
              <a:ext cx="1816989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30">
              <a:extLst>
                <a:ext uri="{FF2B5EF4-FFF2-40B4-BE49-F238E27FC236}">
                  <a16:creationId xmlns:a16="http://schemas.microsoft.com/office/drawing/2014/main" id="{9C58E50C-FF0D-4E04-9B70-1EBE7092056E}"/>
                </a:ext>
              </a:extLst>
            </p:cNvPr>
            <p:cNvSpPr/>
            <p:nvPr/>
          </p:nvSpPr>
          <p:spPr>
            <a:xfrm>
              <a:off x="2599689" y="2288158"/>
              <a:ext cx="2092960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31">
              <a:extLst>
                <a:ext uri="{FF2B5EF4-FFF2-40B4-BE49-F238E27FC236}">
                  <a16:creationId xmlns:a16="http://schemas.microsoft.com/office/drawing/2014/main" id="{97643AE7-4AA6-4F95-9E42-CCA89AFAE4EA}"/>
                </a:ext>
              </a:extLst>
            </p:cNvPr>
            <p:cNvSpPr/>
            <p:nvPr/>
          </p:nvSpPr>
          <p:spPr>
            <a:xfrm>
              <a:off x="4576317" y="2288158"/>
              <a:ext cx="296265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32">
              <a:extLst>
                <a:ext uri="{FF2B5EF4-FFF2-40B4-BE49-F238E27FC236}">
                  <a16:creationId xmlns:a16="http://schemas.microsoft.com/office/drawing/2014/main" id="{638A5B3E-224C-4591-A6E3-950C27ED0EE5}"/>
                </a:ext>
              </a:extLst>
            </p:cNvPr>
            <p:cNvSpPr/>
            <p:nvPr/>
          </p:nvSpPr>
          <p:spPr>
            <a:xfrm>
              <a:off x="4724400" y="2288158"/>
              <a:ext cx="1024127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33">
              <a:extLst>
                <a:ext uri="{FF2B5EF4-FFF2-40B4-BE49-F238E27FC236}">
                  <a16:creationId xmlns:a16="http://schemas.microsoft.com/office/drawing/2014/main" id="{3D950189-19B8-4748-AF0B-E97A72CA581D}"/>
                </a:ext>
              </a:extLst>
            </p:cNvPr>
            <p:cNvSpPr/>
            <p:nvPr/>
          </p:nvSpPr>
          <p:spPr>
            <a:xfrm>
              <a:off x="976274" y="2626486"/>
              <a:ext cx="356616" cy="35052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34">
              <a:extLst>
                <a:ext uri="{FF2B5EF4-FFF2-40B4-BE49-F238E27FC236}">
                  <a16:creationId xmlns:a16="http://schemas.microsoft.com/office/drawing/2014/main" id="{5FFC2180-EC74-4A98-B0FC-2BB7C3C83DF9}"/>
                </a:ext>
              </a:extLst>
            </p:cNvPr>
            <p:cNvSpPr/>
            <p:nvPr/>
          </p:nvSpPr>
          <p:spPr>
            <a:xfrm>
              <a:off x="1262786" y="2669158"/>
              <a:ext cx="908304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35">
              <a:extLst>
                <a:ext uri="{FF2B5EF4-FFF2-40B4-BE49-F238E27FC236}">
                  <a16:creationId xmlns:a16="http://schemas.microsoft.com/office/drawing/2014/main" id="{D33EEA0A-6D1F-4168-91E5-2ACF3BECC492}"/>
                </a:ext>
              </a:extLst>
            </p:cNvPr>
            <p:cNvSpPr/>
            <p:nvPr/>
          </p:nvSpPr>
          <p:spPr>
            <a:xfrm>
              <a:off x="2000376" y="2669158"/>
              <a:ext cx="908710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36">
              <a:extLst>
                <a:ext uri="{FF2B5EF4-FFF2-40B4-BE49-F238E27FC236}">
                  <a16:creationId xmlns:a16="http://schemas.microsoft.com/office/drawing/2014/main" id="{919A93DF-A182-4BCE-B9A7-B352C0EC627A}"/>
                </a:ext>
              </a:extLst>
            </p:cNvPr>
            <p:cNvSpPr/>
            <p:nvPr/>
          </p:nvSpPr>
          <p:spPr>
            <a:xfrm>
              <a:off x="2739898" y="2669158"/>
              <a:ext cx="908303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37">
              <a:extLst>
                <a:ext uri="{FF2B5EF4-FFF2-40B4-BE49-F238E27FC236}">
                  <a16:creationId xmlns:a16="http://schemas.microsoft.com/office/drawing/2014/main" id="{8528D5F7-7D97-4BE7-A286-6EC5390CA71C}"/>
                </a:ext>
              </a:extLst>
            </p:cNvPr>
            <p:cNvSpPr/>
            <p:nvPr/>
          </p:nvSpPr>
          <p:spPr>
            <a:xfrm>
              <a:off x="3477514" y="2669158"/>
              <a:ext cx="681227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38">
              <a:extLst>
                <a:ext uri="{FF2B5EF4-FFF2-40B4-BE49-F238E27FC236}">
                  <a16:creationId xmlns:a16="http://schemas.microsoft.com/office/drawing/2014/main" id="{B1131DF5-3913-460C-9A4B-3848A3A66396}"/>
                </a:ext>
              </a:extLst>
            </p:cNvPr>
            <p:cNvSpPr/>
            <p:nvPr/>
          </p:nvSpPr>
          <p:spPr>
            <a:xfrm>
              <a:off x="3989578" y="2669158"/>
              <a:ext cx="908303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39">
              <a:extLst>
                <a:ext uri="{FF2B5EF4-FFF2-40B4-BE49-F238E27FC236}">
                  <a16:creationId xmlns:a16="http://schemas.microsoft.com/office/drawing/2014/main" id="{BC58903C-5A08-4097-B036-C5767264BDDE}"/>
                </a:ext>
              </a:extLst>
            </p:cNvPr>
            <p:cNvSpPr/>
            <p:nvPr/>
          </p:nvSpPr>
          <p:spPr>
            <a:xfrm>
              <a:off x="4727447" y="2669158"/>
              <a:ext cx="681227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40">
              <a:extLst>
                <a:ext uri="{FF2B5EF4-FFF2-40B4-BE49-F238E27FC236}">
                  <a16:creationId xmlns:a16="http://schemas.microsoft.com/office/drawing/2014/main" id="{1B2E22BE-A0D2-44A5-AAAB-82C712E67071}"/>
                </a:ext>
              </a:extLst>
            </p:cNvPr>
            <p:cNvSpPr/>
            <p:nvPr/>
          </p:nvSpPr>
          <p:spPr>
            <a:xfrm>
              <a:off x="5237988" y="2669158"/>
              <a:ext cx="6812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41">
              <a:extLst>
                <a:ext uri="{FF2B5EF4-FFF2-40B4-BE49-F238E27FC236}">
                  <a16:creationId xmlns:a16="http://schemas.microsoft.com/office/drawing/2014/main" id="{A4D199D7-6947-477C-B419-CE2DA0D480F0}"/>
                </a:ext>
              </a:extLst>
            </p:cNvPr>
            <p:cNvSpPr/>
            <p:nvPr/>
          </p:nvSpPr>
          <p:spPr>
            <a:xfrm>
              <a:off x="5750052" y="2669158"/>
              <a:ext cx="681227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42">
              <a:extLst>
                <a:ext uri="{FF2B5EF4-FFF2-40B4-BE49-F238E27FC236}">
                  <a16:creationId xmlns:a16="http://schemas.microsoft.com/office/drawing/2014/main" id="{64CF7DAC-9F9E-4541-97BC-2D1EC21695BA}"/>
                </a:ext>
              </a:extLst>
            </p:cNvPr>
            <p:cNvSpPr/>
            <p:nvPr/>
          </p:nvSpPr>
          <p:spPr>
            <a:xfrm>
              <a:off x="6204203" y="2669158"/>
              <a:ext cx="1426845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43">
              <a:extLst>
                <a:ext uri="{FF2B5EF4-FFF2-40B4-BE49-F238E27FC236}">
                  <a16:creationId xmlns:a16="http://schemas.microsoft.com/office/drawing/2014/main" id="{BFDE5545-B0BB-444B-B321-4C040C93BC88}"/>
                </a:ext>
              </a:extLst>
            </p:cNvPr>
            <p:cNvSpPr/>
            <p:nvPr/>
          </p:nvSpPr>
          <p:spPr>
            <a:xfrm>
              <a:off x="7565390" y="2669158"/>
              <a:ext cx="681227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44">
              <a:extLst>
                <a:ext uri="{FF2B5EF4-FFF2-40B4-BE49-F238E27FC236}">
                  <a16:creationId xmlns:a16="http://schemas.microsoft.com/office/drawing/2014/main" id="{26A1C3EF-986B-414C-8CB9-D4597B058303}"/>
                </a:ext>
              </a:extLst>
            </p:cNvPr>
            <p:cNvSpPr/>
            <p:nvPr/>
          </p:nvSpPr>
          <p:spPr>
            <a:xfrm>
              <a:off x="1009802" y="3050108"/>
              <a:ext cx="681227" cy="29291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45">
              <a:extLst>
                <a:ext uri="{FF2B5EF4-FFF2-40B4-BE49-F238E27FC236}">
                  <a16:creationId xmlns:a16="http://schemas.microsoft.com/office/drawing/2014/main" id="{9A2EFBBF-2638-481F-8500-5CDD410B2BBA}"/>
                </a:ext>
              </a:extLst>
            </p:cNvPr>
            <p:cNvSpPr/>
            <p:nvPr/>
          </p:nvSpPr>
          <p:spPr>
            <a:xfrm>
              <a:off x="1463928" y="3050108"/>
              <a:ext cx="2522093" cy="2929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46">
              <a:extLst>
                <a:ext uri="{FF2B5EF4-FFF2-40B4-BE49-F238E27FC236}">
                  <a16:creationId xmlns:a16="http://schemas.microsoft.com/office/drawing/2014/main" id="{27876D98-462C-4D2A-9C36-31023A285CEA}"/>
                </a:ext>
              </a:extLst>
            </p:cNvPr>
            <p:cNvSpPr/>
            <p:nvPr/>
          </p:nvSpPr>
          <p:spPr>
            <a:xfrm>
              <a:off x="3860038" y="3050108"/>
              <a:ext cx="295656" cy="29291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47">
              <a:extLst>
                <a:ext uri="{FF2B5EF4-FFF2-40B4-BE49-F238E27FC236}">
                  <a16:creationId xmlns:a16="http://schemas.microsoft.com/office/drawing/2014/main" id="{F6664CA0-E82E-4EC1-A124-913505644B9D}"/>
                </a:ext>
              </a:extLst>
            </p:cNvPr>
            <p:cNvSpPr/>
            <p:nvPr/>
          </p:nvSpPr>
          <p:spPr>
            <a:xfrm>
              <a:off x="4007865" y="3050108"/>
              <a:ext cx="845273" cy="2929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48">
              <a:extLst>
                <a:ext uri="{FF2B5EF4-FFF2-40B4-BE49-F238E27FC236}">
                  <a16:creationId xmlns:a16="http://schemas.microsoft.com/office/drawing/2014/main" id="{F37FA0AC-7CFC-4EC6-A840-4873EB8D0A33}"/>
                </a:ext>
              </a:extLst>
            </p:cNvPr>
            <p:cNvSpPr/>
            <p:nvPr/>
          </p:nvSpPr>
          <p:spPr>
            <a:xfrm>
              <a:off x="976274" y="3388740"/>
              <a:ext cx="356616" cy="35052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49">
              <a:extLst>
                <a:ext uri="{FF2B5EF4-FFF2-40B4-BE49-F238E27FC236}">
                  <a16:creationId xmlns:a16="http://schemas.microsoft.com/office/drawing/2014/main" id="{69DA36CC-7583-434C-926D-11EEEA9614FB}"/>
                </a:ext>
              </a:extLst>
            </p:cNvPr>
            <p:cNvSpPr/>
            <p:nvPr/>
          </p:nvSpPr>
          <p:spPr>
            <a:xfrm>
              <a:off x="1262786" y="3431413"/>
              <a:ext cx="1135380" cy="29260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50">
              <a:extLst>
                <a:ext uri="{FF2B5EF4-FFF2-40B4-BE49-F238E27FC236}">
                  <a16:creationId xmlns:a16="http://schemas.microsoft.com/office/drawing/2014/main" id="{195DB21B-4F2C-45F0-A1F0-50F0DF49A535}"/>
                </a:ext>
              </a:extLst>
            </p:cNvPr>
            <p:cNvSpPr/>
            <p:nvPr/>
          </p:nvSpPr>
          <p:spPr>
            <a:xfrm>
              <a:off x="2171064" y="3431413"/>
              <a:ext cx="2451100" cy="29260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51">
              <a:extLst>
                <a:ext uri="{FF2B5EF4-FFF2-40B4-BE49-F238E27FC236}">
                  <a16:creationId xmlns:a16="http://schemas.microsoft.com/office/drawing/2014/main" id="{AA6AE21E-6AE1-40A8-956D-273973541CE4}"/>
                </a:ext>
              </a:extLst>
            </p:cNvPr>
            <p:cNvSpPr/>
            <p:nvPr/>
          </p:nvSpPr>
          <p:spPr>
            <a:xfrm>
              <a:off x="4510785" y="3431413"/>
              <a:ext cx="454761" cy="29260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52">
              <a:extLst>
                <a:ext uri="{FF2B5EF4-FFF2-40B4-BE49-F238E27FC236}">
                  <a16:creationId xmlns:a16="http://schemas.microsoft.com/office/drawing/2014/main" id="{B69B4882-8512-463D-8509-EE7D83DC283D}"/>
                </a:ext>
              </a:extLst>
            </p:cNvPr>
            <p:cNvSpPr/>
            <p:nvPr/>
          </p:nvSpPr>
          <p:spPr>
            <a:xfrm>
              <a:off x="4792979" y="3431413"/>
              <a:ext cx="908303" cy="29260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53">
              <a:extLst>
                <a:ext uri="{FF2B5EF4-FFF2-40B4-BE49-F238E27FC236}">
                  <a16:creationId xmlns:a16="http://schemas.microsoft.com/office/drawing/2014/main" id="{D7E40A75-D20B-4C11-8896-EB2E397FBE40}"/>
                </a:ext>
              </a:extLst>
            </p:cNvPr>
            <p:cNvSpPr/>
            <p:nvPr/>
          </p:nvSpPr>
          <p:spPr>
            <a:xfrm>
              <a:off x="5530596" y="3431413"/>
              <a:ext cx="681227" cy="29260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54">
              <a:extLst>
                <a:ext uri="{FF2B5EF4-FFF2-40B4-BE49-F238E27FC236}">
                  <a16:creationId xmlns:a16="http://schemas.microsoft.com/office/drawing/2014/main" id="{ECC5FFAF-2805-4E73-B284-21DF8D5E5C41}"/>
                </a:ext>
              </a:extLst>
            </p:cNvPr>
            <p:cNvSpPr/>
            <p:nvPr/>
          </p:nvSpPr>
          <p:spPr>
            <a:xfrm>
              <a:off x="6042659" y="3431413"/>
              <a:ext cx="681228" cy="29260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55">
              <a:extLst>
                <a:ext uri="{FF2B5EF4-FFF2-40B4-BE49-F238E27FC236}">
                  <a16:creationId xmlns:a16="http://schemas.microsoft.com/office/drawing/2014/main" id="{7F482088-1C2A-4410-B83F-88E19F3DB92D}"/>
                </a:ext>
              </a:extLst>
            </p:cNvPr>
            <p:cNvSpPr txBox="1"/>
            <p:nvPr/>
          </p:nvSpPr>
          <p:spPr>
            <a:xfrm>
              <a:off x="745642" y="2289174"/>
              <a:ext cx="177165" cy="27991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213" name="object 56">
              <a:extLst>
                <a:ext uri="{FF2B5EF4-FFF2-40B4-BE49-F238E27FC236}">
                  <a16:creationId xmlns:a16="http://schemas.microsoft.com/office/drawing/2014/main" id="{123AF33B-44FC-43B6-ADB8-58525206C5A4}"/>
                </a:ext>
              </a:extLst>
            </p:cNvPr>
            <p:cNvSpPr/>
            <p:nvPr/>
          </p:nvSpPr>
          <p:spPr>
            <a:xfrm>
              <a:off x="1009802" y="3812413"/>
              <a:ext cx="908303" cy="29260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57">
              <a:extLst>
                <a:ext uri="{FF2B5EF4-FFF2-40B4-BE49-F238E27FC236}">
                  <a16:creationId xmlns:a16="http://schemas.microsoft.com/office/drawing/2014/main" id="{FF246F71-80B0-4280-959D-55190894DFDE}"/>
                </a:ext>
              </a:extLst>
            </p:cNvPr>
            <p:cNvSpPr/>
            <p:nvPr/>
          </p:nvSpPr>
          <p:spPr>
            <a:xfrm>
              <a:off x="1691004" y="3812413"/>
              <a:ext cx="225551" cy="29260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58">
              <a:extLst>
                <a:ext uri="{FF2B5EF4-FFF2-40B4-BE49-F238E27FC236}">
                  <a16:creationId xmlns:a16="http://schemas.microsoft.com/office/drawing/2014/main" id="{504B304B-300F-4B31-9ABE-D85D72ECF48E}"/>
                </a:ext>
              </a:extLst>
            </p:cNvPr>
            <p:cNvSpPr/>
            <p:nvPr/>
          </p:nvSpPr>
          <p:spPr>
            <a:xfrm>
              <a:off x="1803780" y="3812413"/>
              <a:ext cx="987894" cy="29260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59">
              <a:extLst>
                <a:ext uri="{FF2B5EF4-FFF2-40B4-BE49-F238E27FC236}">
                  <a16:creationId xmlns:a16="http://schemas.microsoft.com/office/drawing/2014/main" id="{B24635E8-8EF0-4FF7-913D-E5410B92057B}"/>
                </a:ext>
              </a:extLst>
            </p:cNvPr>
            <p:cNvSpPr/>
            <p:nvPr/>
          </p:nvSpPr>
          <p:spPr>
            <a:xfrm>
              <a:off x="2721610" y="3812413"/>
              <a:ext cx="797356" cy="29260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60">
              <a:extLst>
                <a:ext uri="{FF2B5EF4-FFF2-40B4-BE49-F238E27FC236}">
                  <a16:creationId xmlns:a16="http://schemas.microsoft.com/office/drawing/2014/main" id="{C8E64EEB-6AFB-471F-AE36-31977221F4D0}"/>
                </a:ext>
              </a:extLst>
            </p:cNvPr>
            <p:cNvSpPr/>
            <p:nvPr/>
          </p:nvSpPr>
          <p:spPr>
            <a:xfrm>
              <a:off x="3386073" y="3812413"/>
              <a:ext cx="842772" cy="29260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61">
              <a:extLst>
                <a:ext uri="{FF2B5EF4-FFF2-40B4-BE49-F238E27FC236}">
                  <a16:creationId xmlns:a16="http://schemas.microsoft.com/office/drawing/2014/main" id="{1BB5B545-777D-4F08-AAE0-F101FC612E00}"/>
                </a:ext>
              </a:extLst>
            </p:cNvPr>
            <p:cNvSpPr/>
            <p:nvPr/>
          </p:nvSpPr>
          <p:spPr>
            <a:xfrm>
              <a:off x="4108450" y="3812413"/>
              <a:ext cx="295655" cy="29260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62">
              <a:extLst>
                <a:ext uri="{FF2B5EF4-FFF2-40B4-BE49-F238E27FC236}">
                  <a16:creationId xmlns:a16="http://schemas.microsoft.com/office/drawing/2014/main" id="{416FF223-23F9-4C5C-8B07-01D1F3BD67D5}"/>
                </a:ext>
              </a:extLst>
            </p:cNvPr>
            <p:cNvSpPr/>
            <p:nvPr/>
          </p:nvSpPr>
          <p:spPr>
            <a:xfrm>
              <a:off x="4256278" y="3812413"/>
              <a:ext cx="845273" cy="29260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63">
              <a:extLst>
                <a:ext uri="{FF2B5EF4-FFF2-40B4-BE49-F238E27FC236}">
                  <a16:creationId xmlns:a16="http://schemas.microsoft.com/office/drawing/2014/main" id="{1AA1FF61-E89A-414B-A6BD-11F045252DA1}"/>
                </a:ext>
              </a:extLst>
            </p:cNvPr>
            <p:cNvSpPr/>
            <p:nvPr/>
          </p:nvSpPr>
          <p:spPr>
            <a:xfrm>
              <a:off x="976274" y="4150740"/>
              <a:ext cx="356616" cy="35051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64">
              <a:extLst>
                <a:ext uri="{FF2B5EF4-FFF2-40B4-BE49-F238E27FC236}">
                  <a16:creationId xmlns:a16="http://schemas.microsoft.com/office/drawing/2014/main" id="{F6733D0F-7290-440B-A1D6-E994D8493402}"/>
                </a:ext>
              </a:extLst>
            </p:cNvPr>
            <p:cNvSpPr/>
            <p:nvPr/>
          </p:nvSpPr>
          <p:spPr>
            <a:xfrm>
              <a:off x="1262786" y="4193413"/>
              <a:ext cx="1135380" cy="29260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65">
              <a:extLst>
                <a:ext uri="{FF2B5EF4-FFF2-40B4-BE49-F238E27FC236}">
                  <a16:creationId xmlns:a16="http://schemas.microsoft.com/office/drawing/2014/main" id="{03B68E8B-FB8C-47AF-869A-1F3C85CB3A9B}"/>
                </a:ext>
              </a:extLst>
            </p:cNvPr>
            <p:cNvSpPr/>
            <p:nvPr/>
          </p:nvSpPr>
          <p:spPr>
            <a:xfrm>
              <a:off x="2171064" y="4193413"/>
              <a:ext cx="2017394" cy="29260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66">
              <a:extLst>
                <a:ext uri="{FF2B5EF4-FFF2-40B4-BE49-F238E27FC236}">
                  <a16:creationId xmlns:a16="http://schemas.microsoft.com/office/drawing/2014/main" id="{081C29E1-1478-4260-8843-EE7C26F9691A}"/>
                </a:ext>
              </a:extLst>
            </p:cNvPr>
            <p:cNvSpPr/>
            <p:nvPr/>
          </p:nvSpPr>
          <p:spPr>
            <a:xfrm>
              <a:off x="4076446" y="4193413"/>
              <a:ext cx="454151" cy="29260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67">
              <a:extLst>
                <a:ext uri="{FF2B5EF4-FFF2-40B4-BE49-F238E27FC236}">
                  <a16:creationId xmlns:a16="http://schemas.microsoft.com/office/drawing/2014/main" id="{91BA64D6-1AC4-41A8-9767-3E267A90E850}"/>
                </a:ext>
              </a:extLst>
            </p:cNvPr>
            <p:cNvSpPr/>
            <p:nvPr/>
          </p:nvSpPr>
          <p:spPr>
            <a:xfrm>
              <a:off x="4356861" y="4193413"/>
              <a:ext cx="908710" cy="29260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68">
              <a:extLst>
                <a:ext uri="{FF2B5EF4-FFF2-40B4-BE49-F238E27FC236}">
                  <a16:creationId xmlns:a16="http://schemas.microsoft.com/office/drawing/2014/main" id="{2AEC8935-4D1E-4DB4-9FC4-6A23F9DED4C9}"/>
                </a:ext>
              </a:extLst>
            </p:cNvPr>
            <p:cNvSpPr/>
            <p:nvPr/>
          </p:nvSpPr>
          <p:spPr>
            <a:xfrm>
              <a:off x="5094732" y="4193413"/>
              <a:ext cx="908303" cy="29260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69">
              <a:extLst>
                <a:ext uri="{FF2B5EF4-FFF2-40B4-BE49-F238E27FC236}">
                  <a16:creationId xmlns:a16="http://schemas.microsoft.com/office/drawing/2014/main" id="{4A77E0CF-80C3-45FB-8C6D-6E09BC606B80}"/>
                </a:ext>
              </a:extLst>
            </p:cNvPr>
            <p:cNvSpPr/>
            <p:nvPr/>
          </p:nvSpPr>
          <p:spPr>
            <a:xfrm>
              <a:off x="5833871" y="4193413"/>
              <a:ext cx="681227" cy="29260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70">
              <a:extLst>
                <a:ext uri="{FF2B5EF4-FFF2-40B4-BE49-F238E27FC236}">
                  <a16:creationId xmlns:a16="http://schemas.microsoft.com/office/drawing/2014/main" id="{9E0CE0CC-D5C7-4EC6-9CAC-97FF18228BAA}"/>
                </a:ext>
              </a:extLst>
            </p:cNvPr>
            <p:cNvSpPr/>
            <p:nvPr/>
          </p:nvSpPr>
          <p:spPr>
            <a:xfrm>
              <a:off x="976274" y="4531436"/>
              <a:ext cx="356616" cy="35082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71">
              <a:extLst>
                <a:ext uri="{FF2B5EF4-FFF2-40B4-BE49-F238E27FC236}">
                  <a16:creationId xmlns:a16="http://schemas.microsoft.com/office/drawing/2014/main" id="{751FBCC9-868A-4C4C-A77D-6B7E11E0C9AE}"/>
                </a:ext>
              </a:extLst>
            </p:cNvPr>
            <p:cNvSpPr/>
            <p:nvPr/>
          </p:nvSpPr>
          <p:spPr>
            <a:xfrm>
              <a:off x="1262786" y="4574489"/>
              <a:ext cx="1135380" cy="29291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72">
              <a:extLst>
                <a:ext uri="{FF2B5EF4-FFF2-40B4-BE49-F238E27FC236}">
                  <a16:creationId xmlns:a16="http://schemas.microsoft.com/office/drawing/2014/main" id="{673218A3-0153-49C4-96CB-D3705FC56061}"/>
                </a:ext>
              </a:extLst>
            </p:cNvPr>
            <p:cNvSpPr/>
            <p:nvPr/>
          </p:nvSpPr>
          <p:spPr>
            <a:xfrm>
              <a:off x="2171064" y="4574489"/>
              <a:ext cx="454761" cy="29291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73">
              <a:extLst>
                <a:ext uri="{FF2B5EF4-FFF2-40B4-BE49-F238E27FC236}">
                  <a16:creationId xmlns:a16="http://schemas.microsoft.com/office/drawing/2014/main" id="{71B85665-26E5-4AC4-B4F2-677A6FF0E3A0}"/>
                </a:ext>
              </a:extLst>
            </p:cNvPr>
            <p:cNvSpPr/>
            <p:nvPr/>
          </p:nvSpPr>
          <p:spPr>
            <a:xfrm>
              <a:off x="2454910" y="4574489"/>
              <a:ext cx="295656" cy="29291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74">
              <a:extLst>
                <a:ext uri="{FF2B5EF4-FFF2-40B4-BE49-F238E27FC236}">
                  <a16:creationId xmlns:a16="http://schemas.microsoft.com/office/drawing/2014/main" id="{407D9C90-C0AB-4CA4-BA47-25DD299E2F37}"/>
                </a:ext>
              </a:extLst>
            </p:cNvPr>
            <p:cNvSpPr/>
            <p:nvPr/>
          </p:nvSpPr>
          <p:spPr>
            <a:xfrm>
              <a:off x="2602738" y="4574489"/>
              <a:ext cx="454151" cy="29291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75">
              <a:extLst>
                <a:ext uri="{FF2B5EF4-FFF2-40B4-BE49-F238E27FC236}">
                  <a16:creationId xmlns:a16="http://schemas.microsoft.com/office/drawing/2014/main" id="{492BB21A-E9FE-41DF-96EC-90D473381727}"/>
                </a:ext>
              </a:extLst>
            </p:cNvPr>
            <p:cNvSpPr/>
            <p:nvPr/>
          </p:nvSpPr>
          <p:spPr>
            <a:xfrm>
              <a:off x="2829814" y="4574489"/>
              <a:ext cx="1463928" cy="29291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76">
              <a:extLst>
                <a:ext uri="{FF2B5EF4-FFF2-40B4-BE49-F238E27FC236}">
                  <a16:creationId xmlns:a16="http://schemas.microsoft.com/office/drawing/2014/main" id="{B005B9D7-361B-4330-B5D7-4CD7177B07DC}"/>
                </a:ext>
              </a:extLst>
            </p:cNvPr>
            <p:cNvSpPr/>
            <p:nvPr/>
          </p:nvSpPr>
          <p:spPr>
            <a:xfrm>
              <a:off x="4189221" y="4574489"/>
              <a:ext cx="454151" cy="29291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77">
              <a:extLst>
                <a:ext uri="{FF2B5EF4-FFF2-40B4-BE49-F238E27FC236}">
                  <a16:creationId xmlns:a16="http://schemas.microsoft.com/office/drawing/2014/main" id="{80E498D3-D93A-46A2-A90D-CD1410EF8466}"/>
                </a:ext>
              </a:extLst>
            </p:cNvPr>
            <p:cNvSpPr/>
            <p:nvPr/>
          </p:nvSpPr>
          <p:spPr>
            <a:xfrm>
              <a:off x="4471161" y="4574489"/>
              <a:ext cx="681685" cy="29291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78">
              <a:extLst>
                <a:ext uri="{FF2B5EF4-FFF2-40B4-BE49-F238E27FC236}">
                  <a16:creationId xmlns:a16="http://schemas.microsoft.com/office/drawing/2014/main" id="{E2AEC97B-48F8-49A6-BD0F-2237F37A879E}"/>
                </a:ext>
              </a:extLst>
            </p:cNvPr>
            <p:cNvSpPr/>
            <p:nvPr/>
          </p:nvSpPr>
          <p:spPr>
            <a:xfrm>
              <a:off x="4925567" y="4574489"/>
              <a:ext cx="751636" cy="29291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79">
              <a:extLst>
                <a:ext uri="{FF2B5EF4-FFF2-40B4-BE49-F238E27FC236}">
                  <a16:creationId xmlns:a16="http://schemas.microsoft.com/office/drawing/2014/main" id="{51579F59-21B8-4D1A-9258-1C69D3389BEA}"/>
                </a:ext>
              </a:extLst>
            </p:cNvPr>
            <p:cNvSpPr/>
            <p:nvPr/>
          </p:nvSpPr>
          <p:spPr>
            <a:xfrm>
              <a:off x="5551932" y="4574489"/>
              <a:ext cx="295656" cy="29291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80">
              <a:extLst>
                <a:ext uri="{FF2B5EF4-FFF2-40B4-BE49-F238E27FC236}">
                  <a16:creationId xmlns:a16="http://schemas.microsoft.com/office/drawing/2014/main" id="{2989F174-2768-4328-BF2A-F7DE0F888AAF}"/>
                </a:ext>
              </a:extLst>
            </p:cNvPr>
            <p:cNvSpPr/>
            <p:nvPr/>
          </p:nvSpPr>
          <p:spPr>
            <a:xfrm>
              <a:off x="5699759" y="4574489"/>
              <a:ext cx="860552" cy="29291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81">
              <a:extLst>
                <a:ext uri="{FF2B5EF4-FFF2-40B4-BE49-F238E27FC236}">
                  <a16:creationId xmlns:a16="http://schemas.microsoft.com/office/drawing/2014/main" id="{2A0B3B7C-A19E-406C-8ADD-729A65D53E3A}"/>
                </a:ext>
              </a:extLst>
            </p:cNvPr>
            <p:cNvSpPr/>
            <p:nvPr/>
          </p:nvSpPr>
          <p:spPr>
            <a:xfrm>
              <a:off x="6490715" y="4574489"/>
              <a:ext cx="1362837" cy="292912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82">
              <a:extLst>
                <a:ext uri="{FF2B5EF4-FFF2-40B4-BE49-F238E27FC236}">
                  <a16:creationId xmlns:a16="http://schemas.microsoft.com/office/drawing/2014/main" id="{5D4DD237-41FD-4E20-96EA-8D49600BDA8A}"/>
                </a:ext>
              </a:extLst>
            </p:cNvPr>
            <p:cNvSpPr/>
            <p:nvPr/>
          </p:nvSpPr>
          <p:spPr>
            <a:xfrm>
              <a:off x="7682738" y="4574489"/>
              <a:ext cx="681227" cy="292912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83">
              <a:extLst>
                <a:ext uri="{FF2B5EF4-FFF2-40B4-BE49-F238E27FC236}">
                  <a16:creationId xmlns:a16="http://schemas.microsoft.com/office/drawing/2014/main" id="{D1AAD25A-3EB8-4150-B9F8-BBD1793F77A2}"/>
                </a:ext>
              </a:extLst>
            </p:cNvPr>
            <p:cNvSpPr/>
            <p:nvPr/>
          </p:nvSpPr>
          <p:spPr>
            <a:xfrm>
              <a:off x="741578" y="5050282"/>
              <a:ext cx="340614" cy="292608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84">
              <a:extLst>
                <a:ext uri="{FF2B5EF4-FFF2-40B4-BE49-F238E27FC236}">
                  <a16:creationId xmlns:a16="http://schemas.microsoft.com/office/drawing/2014/main" id="{837A9F71-4884-4689-B808-3B1B920B46B4}"/>
                </a:ext>
              </a:extLst>
            </p:cNvPr>
            <p:cNvSpPr/>
            <p:nvPr/>
          </p:nvSpPr>
          <p:spPr>
            <a:xfrm>
              <a:off x="398500" y="5074920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85">
              <a:extLst>
                <a:ext uri="{FF2B5EF4-FFF2-40B4-BE49-F238E27FC236}">
                  <a16:creationId xmlns:a16="http://schemas.microsoft.com/office/drawing/2014/main" id="{D02C3B62-771A-44BD-82E7-78E34D7EE862}"/>
                </a:ext>
              </a:extLst>
            </p:cNvPr>
            <p:cNvSpPr/>
            <p:nvPr/>
          </p:nvSpPr>
          <p:spPr>
            <a:xfrm>
              <a:off x="968654" y="5050282"/>
              <a:ext cx="681228" cy="29260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86">
              <a:extLst>
                <a:ext uri="{FF2B5EF4-FFF2-40B4-BE49-F238E27FC236}">
                  <a16:creationId xmlns:a16="http://schemas.microsoft.com/office/drawing/2014/main" id="{41B67B47-D7B8-48C2-A68E-FD7066B68F97}"/>
                </a:ext>
              </a:extLst>
            </p:cNvPr>
            <p:cNvSpPr/>
            <p:nvPr/>
          </p:nvSpPr>
          <p:spPr>
            <a:xfrm>
              <a:off x="1479169" y="5050282"/>
              <a:ext cx="681228" cy="292608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87">
              <a:extLst>
                <a:ext uri="{FF2B5EF4-FFF2-40B4-BE49-F238E27FC236}">
                  <a16:creationId xmlns:a16="http://schemas.microsoft.com/office/drawing/2014/main" id="{2D3DC087-4389-4DE4-902C-142908CA8AFE}"/>
                </a:ext>
              </a:extLst>
            </p:cNvPr>
            <p:cNvSpPr/>
            <p:nvPr/>
          </p:nvSpPr>
          <p:spPr>
            <a:xfrm>
              <a:off x="1991232" y="5050282"/>
              <a:ext cx="1135761" cy="292608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88">
              <a:extLst>
                <a:ext uri="{FF2B5EF4-FFF2-40B4-BE49-F238E27FC236}">
                  <a16:creationId xmlns:a16="http://schemas.microsoft.com/office/drawing/2014/main" id="{BE242C4E-9DB5-45E5-B119-8C72A9BD55DB}"/>
                </a:ext>
              </a:extLst>
            </p:cNvPr>
            <p:cNvSpPr/>
            <p:nvPr/>
          </p:nvSpPr>
          <p:spPr>
            <a:xfrm>
              <a:off x="2956305" y="5050282"/>
              <a:ext cx="681228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89">
              <a:extLst>
                <a:ext uri="{FF2B5EF4-FFF2-40B4-BE49-F238E27FC236}">
                  <a16:creationId xmlns:a16="http://schemas.microsoft.com/office/drawing/2014/main" id="{C6E6F749-346A-479B-8563-EC1B05895B78}"/>
                </a:ext>
              </a:extLst>
            </p:cNvPr>
            <p:cNvSpPr/>
            <p:nvPr/>
          </p:nvSpPr>
          <p:spPr>
            <a:xfrm>
              <a:off x="976274" y="5441899"/>
              <a:ext cx="356616" cy="35051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90">
              <a:extLst>
                <a:ext uri="{FF2B5EF4-FFF2-40B4-BE49-F238E27FC236}">
                  <a16:creationId xmlns:a16="http://schemas.microsoft.com/office/drawing/2014/main" id="{72AE2052-769B-461F-B01A-DED096131DE0}"/>
                </a:ext>
              </a:extLst>
            </p:cNvPr>
            <p:cNvSpPr/>
            <p:nvPr/>
          </p:nvSpPr>
          <p:spPr>
            <a:xfrm>
              <a:off x="1262786" y="5484571"/>
              <a:ext cx="1135380" cy="292608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91">
              <a:extLst>
                <a:ext uri="{FF2B5EF4-FFF2-40B4-BE49-F238E27FC236}">
                  <a16:creationId xmlns:a16="http://schemas.microsoft.com/office/drawing/2014/main" id="{58827DF2-9EA0-44DD-A7D7-A4D52A6D85FF}"/>
                </a:ext>
              </a:extLst>
            </p:cNvPr>
            <p:cNvSpPr/>
            <p:nvPr/>
          </p:nvSpPr>
          <p:spPr>
            <a:xfrm>
              <a:off x="2227452" y="5484571"/>
              <a:ext cx="577494" cy="292608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92">
              <a:extLst>
                <a:ext uri="{FF2B5EF4-FFF2-40B4-BE49-F238E27FC236}">
                  <a16:creationId xmlns:a16="http://schemas.microsoft.com/office/drawing/2014/main" id="{D3074FBD-B661-4EA6-A540-2C0C74380E93}"/>
                </a:ext>
              </a:extLst>
            </p:cNvPr>
            <p:cNvSpPr/>
            <p:nvPr/>
          </p:nvSpPr>
          <p:spPr>
            <a:xfrm>
              <a:off x="2660650" y="5484571"/>
              <a:ext cx="454151" cy="292608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93">
              <a:extLst>
                <a:ext uri="{FF2B5EF4-FFF2-40B4-BE49-F238E27FC236}">
                  <a16:creationId xmlns:a16="http://schemas.microsoft.com/office/drawing/2014/main" id="{311F7DBE-08B8-4E96-8E82-E1A4914AA1D4}"/>
                </a:ext>
              </a:extLst>
            </p:cNvPr>
            <p:cNvSpPr/>
            <p:nvPr/>
          </p:nvSpPr>
          <p:spPr>
            <a:xfrm>
              <a:off x="2944114" y="5484571"/>
              <a:ext cx="1135380" cy="292608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94">
              <a:extLst>
                <a:ext uri="{FF2B5EF4-FFF2-40B4-BE49-F238E27FC236}">
                  <a16:creationId xmlns:a16="http://schemas.microsoft.com/office/drawing/2014/main" id="{4C82276C-6033-401A-A0B1-485CA5B8710A}"/>
                </a:ext>
              </a:extLst>
            </p:cNvPr>
            <p:cNvSpPr/>
            <p:nvPr/>
          </p:nvSpPr>
          <p:spPr>
            <a:xfrm>
              <a:off x="3852417" y="5484571"/>
              <a:ext cx="3199130" cy="29260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96">
              <a:extLst>
                <a:ext uri="{FF2B5EF4-FFF2-40B4-BE49-F238E27FC236}">
                  <a16:creationId xmlns:a16="http://schemas.microsoft.com/office/drawing/2014/main" id="{031B7568-BA5F-444B-8913-01864100CF2F}"/>
                </a:ext>
              </a:extLst>
            </p:cNvPr>
            <p:cNvSpPr/>
            <p:nvPr/>
          </p:nvSpPr>
          <p:spPr>
            <a:xfrm>
              <a:off x="7194042" y="6107429"/>
              <a:ext cx="2536190" cy="433070"/>
            </a:xfrm>
            <a:custGeom>
              <a:avLst/>
              <a:gdLst/>
              <a:ahLst/>
              <a:cxnLst/>
              <a:rect l="l" t="t" r="r" b="b"/>
              <a:pathLst>
                <a:path w="2536190" h="433070">
                  <a:moveTo>
                    <a:pt x="2493772" y="0"/>
                  </a:moveTo>
                  <a:lnTo>
                    <a:pt x="42163" y="0"/>
                  </a:lnTo>
                  <a:lnTo>
                    <a:pt x="25771" y="3314"/>
                  </a:lnTo>
                  <a:lnTo>
                    <a:pt x="12366" y="12355"/>
                  </a:lnTo>
                  <a:lnTo>
                    <a:pt x="3319" y="25765"/>
                  </a:lnTo>
                  <a:lnTo>
                    <a:pt x="0" y="42189"/>
                  </a:lnTo>
                  <a:lnTo>
                    <a:pt x="0" y="390626"/>
                  </a:lnTo>
                  <a:lnTo>
                    <a:pt x="3319" y="407050"/>
                  </a:lnTo>
                  <a:lnTo>
                    <a:pt x="12366" y="420460"/>
                  </a:lnTo>
                  <a:lnTo>
                    <a:pt x="25771" y="429501"/>
                  </a:lnTo>
                  <a:lnTo>
                    <a:pt x="42163" y="432816"/>
                  </a:lnTo>
                  <a:lnTo>
                    <a:pt x="2493772" y="432816"/>
                  </a:lnTo>
                  <a:lnTo>
                    <a:pt x="2510164" y="429501"/>
                  </a:lnTo>
                  <a:lnTo>
                    <a:pt x="2523569" y="420460"/>
                  </a:lnTo>
                  <a:lnTo>
                    <a:pt x="2532616" y="407050"/>
                  </a:lnTo>
                  <a:lnTo>
                    <a:pt x="2535935" y="390626"/>
                  </a:lnTo>
                  <a:lnTo>
                    <a:pt x="2535935" y="42189"/>
                  </a:lnTo>
                  <a:lnTo>
                    <a:pt x="2532616" y="25765"/>
                  </a:lnTo>
                  <a:lnTo>
                    <a:pt x="2523569" y="12355"/>
                  </a:lnTo>
                  <a:lnTo>
                    <a:pt x="2510164" y="3314"/>
                  </a:lnTo>
                  <a:lnTo>
                    <a:pt x="2493772" y="0"/>
                  </a:lnTo>
                  <a:close/>
                </a:path>
              </a:pathLst>
            </a:custGeom>
            <a:solidFill>
              <a:srgbClr val="FFF1C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97">
              <a:extLst>
                <a:ext uri="{FF2B5EF4-FFF2-40B4-BE49-F238E27FC236}">
                  <a16:creationId xmlns:a16="http://schemas.microsoft.com/office/drawing/2014/main" id="{B26BED28-86CA-48AB-A3E3-E21F25D4F0AD}"/>
                </a:ext>
              </a:extLst>
            </p:cNvPr>
            <p:cNvSpPr/>
            <p:nvPr/>
          </p:nvSpPr>
          <p:spPr>
            <a:xfrm>
              <a:off x="7194042" y="6107429"/>
              <a:ext cx="2536190" cy="433070"/>
            </a:xfrm>
            <a:custGeom>
              <a:avLst/>
              <a:gdLst/>
              <a:ahLst/>
              <a:cxnLst/>
              <a:rect l="l" t="t" r="r" b="b"/>
              <a:pathLst>
                <a:path w="2536190" h="433070">
                  <a:moveTo>
                    <a:pt x="0" y="42189"/>
                  </a:moveTo>
                  <a:lnTo>
                    <a:pt x="3319" y="25765"/>
                  </a:lnTo>
                  <a:lnTo>
                    <a:pt x="12366" y="12355"/>
                  </a:lnTo>
                  <a:lnTo>
                    <a:pt x="25771" y="3314"/>
                  </a:lnTo>
                  <a:lnTo>
                    <a:pt x="42163" y="0"/>
                  </a:lnTo>
                  <a:lnTo>
                    <a:pt x="2493772" y="0"/>
                  </a:lnTo>
                  <a:lnTo>
                    <a:pt x="2510164" y="3314"/>
                  </a:lnTo>
                  <a:lnTo>
                    <a:pt x="2523569" y="12355"/>
                  </a:lnTo>
                  <a:lnTo>
                    <a:pt x="2532616" y="25765"/>
                  </a:lnTo>
                  <a:lnTo>
                    <a:pt x="2535935" y="42189"/>
                  </a:lnTo>
                  <a:lnTo>
                    <a:pt x="2535935" y="390626"/>
                  </a:lnTo>
                  <a:lnTo>
                    <a:pt x="2532616" y="407050"/>
                  </a:lnTo>
                  <a:lnTo>
                    <a:pt x="2523569" y="420460"/>
                  </a:lnTo>
                  <a:lnTo>
                    <a:pt x="2510164" y="429501"/>
                  </a:lnTo>
                  <a:lnTo>
                    <a:pt x="2493772" y="432816"/>
                  </a:lnTo>
                  <a:lnTo>
                    <a:pt x="42163" y="432816"/>
                  </a:lnTo>
                  <a:lnTo>
                    <a:pt x="25771" y="429501"/>
                  </a:lnTo>
                  <a:lnTo>
                    <a:pt x="12366" y="420460"/>
                  </a:lnTo>
                  <a:lnTo>
                    <a:pt x="3319" y="407050"/>
                  </a:lnTo>
                  <a:lnTo>
                    <a:pt x="0" y="390626"/>
                  </a:lnTo>
                  <a:lnTo>
                    <a:pt x="0" y="42189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98">
              <a:extLst>
                <a:ext uri="{FF2B5EF4-FFF2-40B4-BE49-F238E27FC236}">
                  <a16:creationId xmlns:a16="http://schemas.microsoft.com/office/drawing/2014/main" id="{242AF258-1B87-4344-9EB5-1577C2936715}"/>
                </a:ext>
              </a:extLst>
            </p:cNvPr>
            <p:cNvSpPr/>
            <p:nvPr/>
          </p:nvSpPr>
          <p:spPr>
            <a:xfrm>
              <a:off x="8076310" y="6209995"/>
              <a:ext cx="544525" cy="233172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99">
              <a:extLst>
                <a:ext uri="{FF2B5EF4-FFF2-40B4-BE49-F238E27FC236}">
                  <a16:creationId xmlns:a16="http://schemas.microsoft.com/office/drawing/2014/main" id="{2CC177AD-25E9-4FAC-90B7-F5CE4DEEE9F3}"/>
                </a:ext>
              </a:extLst>
            </p:cNvPr>
            <p:cNvSpPr/>
            <p:nvPr/>
          </p:nvSpPr>
          <p:spPr>
            <a:xfrm>
              <a:off x="8484996" y="6209995"/>
              <a:ext cx="544068" cy="233172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100">
              <a:extLst>
                <a:ext uri="{FF2B5EF4-FFF2-40B4-BE49-F238E27FC236}">
                  <a16:creationId xmlns:a16="http://schemas.microsoft.com/office/drawing/2014/main" id="{82654E72-30B2-4E45-BCB7-7C397943BAD9}"/>
                </a:ext>
              </a:extLst>
            </p:cNvPr>
            <p:cNvSpPr/>
            <p:nvPr/>
          </p:nvSpPr>
          <p:spPr>
            <a:xfrm>
              <a:off x="7177278" y="5026914"/>
              <a:ext cx="2536190" cy="919480"/>
            </a:xfrm>
            <a:custGeom>
              <a:avLst/>
              <a:gdLst/>
              <a:ahLst/>
              <a:cxnLst/>
              <a:rect l="l" t="t" r="r" b="b"/>
              <a:pathLst>
                <a:path w="2536190" h="919479">
                  <a:moveTo>
                    <a:pt x="2446401" y="0"/>
                  </a:moveTo>
                  <a:lnTo>
                    <a:pt x="89535" y="0"/>
                  </a:lnTo>
                  <a:lnTo>
                    <a:pt x="54703" y="7042"/>
                  </a:lnTo>
                  <a:lnTo>
                    <a:pt x="26241" y="26241"/>
                  </a:lnTo>
                  <a:lnTo>
                    <a:pt x="7042" y="54703"/>
                  </a:lnTo>
                  <a:lnTo>
                    <a:pt x="0" y="89535"/>
                  </a:lnTo>
                  <a:lnTo>
                    <a:pt x="0" y="829386"/>
                  </a:lnTo>
                  <a:lnTo>
                    <a:pt x="7042" y="864258"/>
                  </a:lnTo>
                  <a:lnTo>
                    <a:pt x="26241" y="892733"/>
                  </a:lnTo>
                  <a:lnTo>
                    <a:pt x="54703" y="911932"/>
                  </a:lnTo>
                  <a:lnTo>
                    <a:pt x="89535" y="918972"/>
                  </a:lnTo>
                  <a:lnTo>
                    <a:pt x="2446401" y="918972"/>
                  </a:lnTo>
                  <a:lnTo>
                    <a:pt x="2481232" y="911932"/>
                  </a:lnTo>
                  <a:lnTo>
                    <a:pt x="2509694" y="892733"/>
                  </a:lnTo>
                  <a:lnTo>
                    <a:pt x="2528893" y="864258"/>
                  </a:lnTo>
                  <a:lnTo>
                    <a:pt x="2535936" y="829386"/>
                  </a:lnTo>
                  <a:lnTo>
                    <a:pt x="2535936" y="89535"/>
                  </a:lnTo>
                  <a:lnTo>
                    <a:pt x="2528893" y="54703"/>
                  </a:lnTo>
                  <a:lnTo>
                    <a:pt x="2509694" y="26241"/>
                  </a:lnTo>
                  <a:lnTo>
                    <a:pt x="2481232" y="7042"/>
                  </a:lnTo>
                  <a:lnTo>
                    <a:pt x="2446401" y="0"/>
                  </a:lnTo>
                  <a:close/>
                </a:path>
              </a:pathLst>
            </a:custGeom>
            <a:solidFill>
              <a:srgbClr val="FFF1C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101">
              <a:extLst>
                <a:ext uri="{FF2B5EF4-FFF2-40B4-BE49-F238E27FC236}">
                  <a16:creationId xmlns:a16="http://schemas.microsoft.com/office/drawing/2014/main" id="{BE7D705C-2F4B-46B3-846B-1F76DE4D5075}"/>
                </a:ext>
              </a:extLst>
            </p:cNvPr>
            <p:cNvSpPr/>
            <p:nvPr/>
          </p:nvSpPr>
          <p:spPr>
            <a:xfrm>
              <a:off x="7177278" y="5026914"/>
              <a:ext cx="2536190" cy="919480"/>
            </a:xfrm>
            <a:custGeom>
              <a:avLst/>
              <a:gdLst/>
              <a:ahLst/>
              <a:cxnLst/>
              <a:rect l="l" t="t" r="r" b="b"/>
              <a:pathLst>
                <a:path w="2536190" h="919479">
                  <a:moveTo>
                    <a:pt x="0" y="89535"/>
                  </a:moveTo>
                  <a:lnTo>
                    <a:pt x="7042" y="54703"/>
                  </a:lnTo>
                  <a:lnTo>
                    <a:pt x="26241" y="26241"/>
                  </a:lnTo>
                  <a:lnTo>
                    <a:pt x="54703" y="7042"/>
                  </a:lnTo>
                  <a:lnTo>
                    <a:pt x="89535" y="0"/>
                  </a:lnTo>
                  <a:lnTo>
                    <a:pt x="2446401" y="0"/>
                  </a:lnTo>
                  <a:lnTo>
                    <a:pt x="2481232" y="7042"/>
                  </a:lnTo>
                  <a:lnTo>
                    <a:pt x="2509694" y="26241"/>
                  </a:lnTo>
                  <a:lnTo>
                    <a:pt x="2528893" y="54703"/>
                  </a:lnTo>
                  <a:lnTo>
                    <a:pt x="2535936" y="89535"/>
                  </a:lnTo>
                  <a:lnTo>
                    <a:pt x="2535936" y="829386"/>
                  </a:lnTo>
                  <a:lnTo>
                    <a:pt x="2528893" y="864258"/>
                  </a:lnTo>
                  <a:lnTo>
                    <a:pt x="2509694" y="892733"/>
                  </a:lnTo>
                  <a:lnTo>
                    <a:pt x="2481232" y="911932"/>
                  </a:lnTo>
                  <a:lnTo>
                    <a:pt x="2446401" y="918972"/>
                  </a:lnTo>
                  <a:lnTo>
                    <a:pt x="89535" y="918972"/>
                  </a:lnTo>
                  <a:lnTo>
                    <a:pt x="54703" y="911932"/>
                  </a:lnTo>
                  <a:lnTo>
                    <a:pt x="26241" y="892733"/>
                  </a:lnTo>
                  <a:lnTo>
                    <a:pt x="7042" y="864258"/>
                  </a:lnTo>
                  <a:lnTo>
                    <a:pt x="0" y="829386"/>
                  </a:lnTo>
                  <a:lnTo>
                    <a:pt x="0" y="89535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102">
              <a:extLst>
                <a:ext uri="{FF2B5EF4-FFF2-40B4-BE49-F238E27FC236}">
                  <a16:creationId xmlns:a16="http://schemas.microsoft.com/office/drawing/2014/main" id="{37B6DEC6-FA46-4341-A6A9-1A96C01C0B7C}"/>
                </a:ext>
              </a:extLst>
            </p:cNvPr>
            <p:cNvSpPr/>
            <p:nvPr/>
          </p:nvSpPr>
          <p:spPr>
            <a:xfrm>
              <a:off x="7294753" y="5372709"/>
              <a:ext cx="544068" cy="23317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103">
              <a:extLst>
                <a:ext uri="{FF2B5EF4-FFF2-40B4-BE49-F238E27FC236}">
                  <a16:creationId xmlns:a16="http://schemas.microsoft.com/office/drawing/2014/main" id="{92C66E10-6738-4837-94BE-D40216C8830A}"/>
                </a:ext>
              </a:extLst>
            </p:cNvPr>
            <p:cNvSpPr/>
            <p:nvPr/>
          </p:nvSpPr>
          <p:spPr>
            <a:xfrm>
              <a:off x="7703184" y="5372709"/>
              <a:ext cx="544068" cy="233172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104">
              <a:extLst>
                <a:ext uri="{FF2B5EF4-FFF2-40B4-BE49-F238E27FC236}">
                  <a16:creationId xmlns:a16="http://schemas.microsoft.com/office/drawing/2014/main" id="{9234E5D0-C173-44C9-908D-0D58E7282270}"/>
                </a:ext>
              </a:extLst>
            </p:cNvPr>
            <p:cNvSpPr/>
            <p:nvPr/>
          </p:nvSpPr>
          <p:spPr>
            <a:xfrm>
              <a:off x="8205978" y="5540502"/>
              <a:ext cx="1369060" cy="325120"/>
            </a:xfrm>
            <a:custGeom>
              <a:avLst/>
              <a:gdLst/>
              <a:ahLst/>
              <a:cxnLst/>
              <a:rect l="l" t="t" r="r" b="b"/>
              <a:pathLst>
                <a:path w="1369059" h="325120">
                  <a:moveTo>
                    <a:pt x="0" y="324612"/>
                  </a:moveTo>
                  <a:lnTo>
                    <a:pt x="1368552" y="324612"/>
                  </a:lnTo>
                  <a:lnTo>
                    <a:pt x="1368552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105">
              <a:extLst>
                <a:ext uri="{FF2B5EF4-FFF2-40B4-BE49-F238E27FC236}">
                  <a16:creationId xmlns:a16="http://schemas.microsoft.com/office/drawing/2014/main" id="{E6F2EE9A-8D5C-4B47-9494-EE7FCB8A5FB6}"/>
                </a:ext>
              </a:extLst>
            </p:cNvPr>
            <p:cNvSpPr/>
            <p:nvPr/>
          </p:nvSpPr>
          <p:spPr>
            <a:xfrm>
              <a:off x="8205978" y="5540502"/>
              <a:ext cx="1369060" cy="325120"/>
            </a:xfrm>
            <a:custGeom>
              <a:avLst/>
              <a:gdLst/>
              <a:ahLst/>
              <a:cxnLst/>
              <a:rect l="l" t="t" r="r" b="b"/>
              <a:pathLst>
                <a:path w="1369059" h="325120">
                  <a:moveTo>
                    <a:pt x="0" y="324612"/>
                  </a:moveTo>
                  <a:lnTo>
                    <a:pt x="1368552" y="324612"/>
                  </a:lnTo>
                  <a:lnTo>
                    <a:pt x="1368552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106">
              <a:extLst>
                <a:ext uri="{FF2B5EF4-FFF2-40B4-BE49-F238E27FC236}">
                  <a16:creationId xmlns:a16="http://schemas.microsoft.com/office/drawing/2014/main" id="{F3C5A94D-BF1B-4B45-8225-6D6D4A239FFB}"/>
                </a:ext>
              </a:extLst>
            </p:cNvPr>
            <p:cNvSpPr/>
            <p:nvPr/>
          </p:nvSpPr>
          <p:spPr>
            <a:xfrm>
              <a:off x="8298180" y="5594603"/>
              <a:ext cx="237744" cy="23317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107">
              <a:extLst>
                <a:ext uri="{FF2B5EF4-FFF2-40B4-BE49-F238E27FC236}">
                  <a16:creationId xmlns:a16="http://schemas.microsoft.com/office/drawing/2014/main" id="{9E231969-F374-4B53-8534-F02B20231DD2}"/>
                </a:ext>
              </a:extLst>
            </p:cNvPr>
            <p:cNvSpPr/>
            <p:nvPr/>
          </p:nvSpPr>
          <p:spPr>
            <a:xfrm>
              <a:off x="8417052" y="5594603"/>
              <a:ext cx="362711" cy="233172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108">
              <a:extLst>
                <a:ext uri="{FF2B5EF4-FFF2-40B4-BE49-F238E27FC236}">
                  <a16:creationId xmlns:a16="http://schemas.microsoft.com/office/drawing/2014/main" id="{65E851A8-217B-4AE9-8B10-ACA854DD92A1}"/>
                </a:ext>
              </a:extLst>
            </p:cNvPr>
            <p:cNvSpPr/>
            <p:nvPr/>
          </p:nvSpPr>
          <p:spPr>
            <a:xfrm>
              <a:off x="8644128" y="5594603"/>
              <a:ext cx="544068" cy="23317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109">
              <a:extLst>
                <a:ext uri="{FF2B5EF4-FFF2-40B4-BE49-F238E27FC236}">
                  <a16:creationId xmlns:a16="http://schemas.microsoft.com/office/drawing/2014/main" id="{6B1AADDB-DF54-4FE0-8226-50A81A4B64BC}"/>
                </a:ext>
              </a:extLst>
            </p:cNvPr>
            <p:cNvSpPr/>
            <p:nvPr/>
          </p:nvSpPr>
          <p:spPr>
            <a:xfrm>
              <a:off x="9052559" y="5594603"/>
              <a:ext cx="544068" cy="23317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110">
              <a:extLst>
                <a:ext uri="{FF2B5EF4-FFF2-40B4-BE49-F238E27FC236}">
                  <a16:creationId xmlns:a16="http://schemas.microsoft.com/office/drawing/2014/main" id="{6CB17953-4513-4883-A2B7-B25B1C3B5F01}"/>
                </a:ext>
              </a:extLst>
            </p:cNvPr>
            <p:cNvSpPr/>
            <p:nvPr/>
          </p:nvSpPr>
          <p:spPr>
            <a:xfrm>
              <a:off x="8205978" y="5135117"/>
              <a:ext cx="1369060" cy="325120"/>
            </a:xfrm>
            <a:custGeom>
              <a:avLst/>
              <a:gdLst/>
              <a:ahLst/>
              <a:cxnLst/>
              <a:rect l="l" t="t" r="r" b="b"/>
              <a:pathLst>
                <a:path w="1369059" h="325120">
                  <a:moveTo>
                    <a:pt x="0" y="324611"/>
                  </a:moveTo>
                  <a:lnTo>
                    <a:pt x="1368552" y="324611"/>
                  </a:lnTo>
                  <a:lnTo>
                    <a:pt x="1368552" y="0"/>
                  </a:lnTo>
                  <a:lnTo>
                    <a:pt x="0" y="0"/>
                  </a:lnTo>
                  <a:lnTo>
                    <a:pt x="0" y="324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111">
              <a:extLst>
                <a:ext uri="{FF2B5EF4-FFF2-40B4-BE49-F238E27FC236}">
                  <a16:creationId xmlns:a16="http://schemas.microsoft.com/office/drawing/2014/main" id="{3A7BA7F3-B979-49C6-8F9E-E13CDF961A40}"/>
                </a:ext>
              </a:extLst>
            </p:cNvPr>
            <p:cNvSpPr/>
            <p:nvPr/>
          </p:nvSpPr>
          <p:spPr>
            <a:xfrm>
              <a:off x="8205978" y="5135117"/>
              <a:ext cx="1369060" cy="325120"/>
            </a:xfrm>
            <a:custGeom>
              <a:avLst/>
              <a:gdLst/>
              <a:ahLst/>
              <a:cxnLst/>
              <a:rect l="l" t="t" r="r" b="b"/>
              <a:pathLst>
                <a:path w="1369059" h="325120">
                  <a:moveTo>
                    <a:pt x="0" y="324611"/>
                  </a:moveTo>
                  <a:lnTo>
                    <a:pt x="1368552" y="324611"/>
                  </a:lnTo>
                  <a:lnTo>
                    <a:pt x="1368552" y="0"/>
                  </a:lnTo>
                  <a:lnTo>
                    <a:pt x="0" y="0"/>
                  </a:lnTo>
                  <a:lnTo>
                    <a:pt x="0" y="324611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112">
              <a:extLst>
                <a:ext uri="{FF2B5EF4-FFF2-40B4-BE49-F238E27FC236}">
                  <a16:creationId xmlns:a16="http://schemas.microsoft.com/office/drawing/2014/main" id="{85264189-C417-4548-9DF5-2A87D18C8D89}"/>
                </a:ext>
              </a:extLst>
            </p:cNvPr>
            <p:cNvSpPr/>
            <p:nvPr/>
          </p:nvSpPr>
          <p:spPr>
            <a:xfrm>
              <a:off x="8298180" y="5189473"/>
              <a:ext cx="544068" cy="233172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113">
              <a:extLst>
                <a:ext uri="{FF2B5EF4-FFF2-40B4-BE49-F238E27FC236}">
                  <a16:creationId xmlns:a16="http://schemas.microsoft.com/office/drawing/2014/main" id="{DB420BF7-3DC0-4B0D-AC75-9CE279DD51DD}"/>
                </a:ext>
              </a:extLst>
            </p:cNvPr>
            <p:cNvSpPr/>
            <p:nvPr/>
          </p:nvSpPr>
          <p:spPr>
            <a:xfrm>
              <a:off x="8706611" y="5189473"/>
              <a:ext cx="544068" cy="23317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114">
              <a:extLst>
                <a:ext uri="{FF2B5EF4-FFF2-40B4-BE49-F238E27FC236}">
                  <a16:creationId xmlns:a16="http://schemas.microsoft.com/office/drawing/2014/main" id="{431F825D-409D-44BF-AB26-46D173A1F20F}"/>
                </a:ext>
              </a:extLst>
            </p:cNvPr>
            <p:cNvSpPr/>
            <p:nvPr/>
          </p:nvSpPr>
          <p:spPr>
            <a:xfrm>
              <a:off x="9113519" y="5189473"/>
              <a:ext cx="544068" cy="23317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6677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202430-9D8A-4AC9-B4F2-55B73080F5A6}"/>
              </a:ext>
            </a:extLst>
          </p:cNvPr>
          <p:cNvGrpSpPr/>
          <p:nvPr/>
        </p:nvGrpSpPr>
        <p:grpSpPr>
          <a:xfrm>
            <a:off x="8330485" y="385691"/>
            <a:ext cx="2036520" cy="350824"/>
            <a:chOff x="4592701" y="322783"/>
            <a:chExt cx="2036520" cy="350824"/>
          </a:xfrm>
        </p:grpSpPr>
        <p:sp>
          <p:nvSpPr>
            <p:cNvPr id="158" name="object 72">
              <a:extLst>
                <a:ext uri="{FF2B5EF4-FFF2-40B4-BE49-F238E27FC236}">
                  <a16:creationId xmlns:a16="http://schemas.microsoft.com/office/drawing/2014/main" id="{EE3ED1BC-6B02-4FBC-A3E0-856E819B0E26}"/>
                </a:ext>
              </a:extLst>
            </p:cNvPr>
            <p:cNvSpPr/>
            <p:nvPr/>
          </p:nvSpPr>
          <p:spPr>
            <a:xfrm>
              <a:off x="4592701" y="322783"/>
              <a:ext cx="813815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3">
              <a:extLst>
                <a:ext uri="{FF2B5EF4-FFF2-40B4-BE49-F238E27FC236}">
                  <a16:creationId xmlns:a16="http://schemas.microsoft.com/office/drawing/2014/main" id="{46ACD48D-3940-4C90-9F0A-DEF0D63AC803}"/>
                </a:ext>
              </a:extLst>
            </p:cNvPr>
            <p:cNvSpPr/>
            <p:nvPr/>
          </p:nvSpPr>
          <p:spPr>
            <a:xfrm>
              <a:off x="5203825" y="322783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4">
              <a:extLst>
                <a:ext uri="{FF2B5EF4-FFF2-40B4-BE49-F238E27FC236}">
                  <a16:creationId xmlns:a16="http://schemas.microsoft.com/office/drawing/2014/main" id="{0A6192E8-DD73-4858-9089-465C6F41B54D}"/>
                </a:ext>
              </a:extLst>
            </p:cNvPr>
            <p:cNvSpPr/>
            <p:nvPr/>
          </p:nvSpPr>
          <p:spPr>
            <a:xfrm>
              <a:off x="5814948" y="322783"/>
              <a:ext cx="814273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F81C849-DC2D-490A-B61E-2EFAB05242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955"/>
          <a:stretch/>
        </p:blipFill>
        <p:spPr>
          <a:xfrm>
            <a:off x="0" y="1059680"/>
            <a:ext cx="9552732" cy="2980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CF918A-5264-4B12-A396-5EB6CEB5E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75" y="4124302"/>
            <a:ext cx="4692867" cy="21434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2A7AFA-1C7F-41EF-8D02-5D54951B3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142" y="4039982"/>
            <a:ext cx="5968538" cy="231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42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34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(logic)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지식표현 및 추론 </a:t>
            </a:r>
          </a:p>
        </p:txBody>
      </p:sp>
      <p:sp>
        <p:nvSpPr>
          <p:cNvPr id="9" name="object 69">
            <a:extLst>
              <a:ext uri="{FF2B5EF4-FFF2-40B4-BE49-F238E27FC236}">
                <a16:creationId xmlns:a16="http://schemas.microsoft.com/office/drawing/2014/main" id="{BBF148D1-194E-4509-8442-60F6269E36C3}"/>
              </a:ext>
            </a:extLst>
          </p:cNvPr>
          <p:cNvSpPr/>
          <p:nvPr/>
        </p:nvSpPr>
        <p:spPr>
          <a:xfrm>
            <a:off x="8346830" y="385691"/>
            <a:ext cx="1085088" cy="35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CB44F8-9F54-428F-8B53-F2A995A5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1059680"/>
            <a:ext cx="8899378" cy="50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7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563</Words>
  <Application>Microsoft Office PowerPoint</Application>
  <PresentationFormat>와이드스크린</PresentationFormat>
  <Paragraphs>138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나눔스퀘어</vt:lpstr>
      <vt:lpstr>나눔스퀘어 ExtraBold</vt:lpstr>
      <vt:lpstr>맑은 고딕</vt:lpstr>
      <vt:lpstr>새굴림</vt:lpstr>
      <vt:lpstr>Arial</vt:lpstr>
      <vt:lpstr>Cambria Math</vt:lpstr>
      <vt:lpstr>Symbol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mqh</cp:lastModifiedBy>
  <cp:revision>19</cp:revision>
  <dcterms:created xsi:type="dcterms:W3CDTF">2019-12-23T00:32:35Z</dcterms:created>
  <dcterms:modified xsi:type="dcterms:W3CDTF">2021-10-22T23:28:28Z</dcterms:modified>
</cp:coreProperties>
</file>